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71" r:id="rId9"/>
    <p:sldId id="270" r:id="rId10"/>
    <p:sldId id="272" r:id="rId11"/>
    <p:sldId id="266" r:id="rId12"/>
    <p:sldId id="281" r:id="rId13"/>
    <p:sldId id="282" r:id="rId14"/>
    <p:sldId id="280" r:id="rId15"/>
    <p:sldId id="265" r:id="rId16"/>
    <p:sldId id="277" r:id="rId17"/>
    <p:sldId id="263" r:id="rId18"/>
    <p:sldId id="268" r:id="rId19"/>
    <p:sldId id="278" r:id="rId20"/>
    <p:sldId id="269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94CA19-3DD5-4F60-92F4-677BC2D1331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B83526B-A3B4-4814-B15C-5E18C8580A4C}">
      <dgm:prSet phldrT="[Texto]"/>
      <dgm:spPr/>
      <dgm:t>
        <a:bodyPr/>
        <a:lstStyle/>
        <a:p>
          <a:r>
            <a:rPr lang="es-AR" dirty="0"/>
            <a:t>Los datos de libre acceso presentes en la web hoy en día se encuentran</a:t>
          </a:r>
          <a:endParaRPr lang="es-ES" dirty="0"/>
        </a:p>
      </dgm:t>
    </dgm:pt>
    <dgm:pt modelId="{7DFAB2B0-0BC7-4D57-B441-4CB71F418120}" type="parTrans" cxnId="{DD90F6A6-B1B8-413F-A710-D24D0CBF164A}">
      <dgm:prSet/>
      <dgm:spPr/>
      <dgm:t>
        <a:bodyPr/>
        <a:lstStyle/>
        <a:p>
          <a:endParaRPr lang="es-ES"/>
        </a:p>
      </dgm:t>
    </dgm:pt>
    <dgm:pt modelId="{A413F8DD-F7E1-4290-A5A6-7140FBF01B16}" type="sibTrans" cxnId="{DD90F6A6-B1B8-413F-A710-D24D0CBF164A}">
      <dgm:prSet/>
      <dgm:spPr/>
      <dgm:t>
        <a:bodyPr/>
        <a:lstStyle/>
        <a:p>
          <a:endParaRPr lang="es-ES"/>
        </a:p>
      </dgm:t>
    </dgm:pt>
    <dgm:pt modelId="{658C08AC-9EB0-4E80-AF2C-E81C84335982}">
      <dgm:prSet phldrT="[Texto]"/>
      <dgm:spPr/>
      <dgm:t>
        <a:bodyPr/>
        <a:lstStyle/>
        <a:p>
          <a:r>
            <a:rPr lang="es-AR" dirty="0"/>
            <a:t>Separados</a:t>
          </a:r>
          <a:endParaRPr lang="es-ES" dirty="0"/>
        </a:p>
      </dgm:t>
    </dgm:pt>
    <dgm:pt modelId="{B377B93B-3F00-435C-A982-603ADA1DC631}" type="parTrans" cxnId="{B46A83A6-5C4A-4FEC-A6A7-307E3C5D2FEB}">
      <dgm:prSet/>
      <dgm:spPr/>
      <dgm:t>
        <a:bodyPr/>
        <a:lstStyle/>
        <a:p>
          <a:endParaRPr lang="es-ES"/>
        </a:p>
      </dgm:t>
    </dgm:pt>
    <dgm:pt modelId="{B1FEE051-836B-4E28-A5EC-1A4B62175B76}" type="sibTrans" cxnId="{B46A83A6-5C4A-4FEC-A6A7-307E3C5D2FEB}">
      <dgm:prSet/>
      <dgm:spPr/>
      <dgm:t>
        <a:bodyPr/>
        <a:lstStyle/>
        <a:p>
          <a:endParaRPr lang="es-ES"/>
        </a:p>
      </dgm:t>
    </dgm:pt>
    <dgm:pt modelId="{3E32C546-CC13-4BDA-B9E4-55FC0CD4DB90}">
      <dgm:prSet phldrT="[Texto]"/>
      <dgm:spPr/>
      <dgm:t>
        <a:bodyPr/>
        <a:lstStyle/>
        <a:p>
          <a:r>
            <a:rPr lang="es-AR" dirty="0"/>
            <a:t>Recabados bajo criterios diferentes de datificación</a:t>
          </a:r>
          <a:endParaRPr lang="es-ES" dirty="0"/>
        </a:p>
      </dgm:t>
    </dgm:pt>
    <dgm:pt modelId="{71CA4224-D24E-45BA-90F9-F9742A0EE0F2}" type="parTrans" cxnId="{B4BF8477-07E0-4535-9AAA-C10D4392DB73}">
      <dgm:prSet/>
      <dgm:spPr/>
      <dgm:t>
        <a:bodyPr/>
        <a:lstStyle/>
        <a:p>
          <a:endParaRPr lang="es-ES"/>
        </a:p>
      </dgm:t>
    </dgm:pt>
    <dgm:pt modelId="{40B48EF4-30C2-4F78-9D73-C8A564CFFA47}" type="sibTrans" cxnId="{B4BF8477-07E0-4535-9AAA-C10D4392DB73}">
      <dgm:prSet/>
      <dgm:spPr/>
      <dgm:t>
        <a:bodyPr/>
        <a:lstStyle/>
        <a:p>
          <a:endParaRPr lang="es-ES"/>
        </a:p>
      </dgm:t>
    </dgm:pt>
    <dgm:pt modelId="{D7CD6762-163A-40BF-A837-690602AB74D0}">
      <dgm:prSet phldrT="[Texto]"/>
      <dgm:spPr/>
      <dgm:t>
        <a:bodyPr/>
        <a:lstStyle/>
        <a:p>
          <a:r>
            <a:rPr lang="es-AR" dirty="0"/>
            <a:t>Desactualizados</a:t>
          </a:r>
          <a:endParaRPr lang="es-ES" dirty="0"/>
        </a:p>
      </dgm:t>
    </dgm:pt>
    <dgm:pt modelId="{271F0CA0-7EAA-4989-96D3-1413EE16029C}" type="parTrans" cxnId="{862DD21D-4A97-4887-ABA1-24B85B1116AB}">
      <dgm:prSet/>
      <dgm:spPr/>
      <dgm:t>
        <a:bodyPr/>
        <a:lstStyle/>
        <a:p>
          <a:endParaRPr lang="es-ES"/>
        </a:p>
      </dgm:t>
    </dgm:pt>
    <dgm:pt modelId="{D603C6C9-622A-4C29-ADFC-D39E1C752C44}" type="sibTrans" cxnId="{862DD21D-4A97-4887-ABA1-24B85B1116AB}">
      <dgm:prSet/>
      <dgm:spPr/>
      <dgm:t>
        <a:bodyPr/>
        <a:lstStyle/>
        <a:p>
          <a:endParaRPr lang="es-ES"/>
        </a:p>
      </dgm:t>
    </dgm:pt>
    <dgm:pt modelId="{6F1899D7-3052-4E51-B408-E1FF0ED13144}" type="pres">
      <dgm:prSet presAssocID="{AB94CA19-3DD5-4F60-92F4-677BC2D1331E}" presName="theList" presStyleCnt="0">
        <dgm:presLayoutVars>
          <dgm:dir/>
          <dgm:animLvl val="lvl"/>
          <dgm:resizeHandles val="exact"/>
        </dgm:presLayoutVars>
      </dgm:prSet>
      <dgm:spPr/>
    </dgm:pt>
    <dgm:pt modelId="{02E88F60-8563-4125-9E2D-C80707C3D46B}" type="pres">
      <dgm:prSet presAssocID="{FB83526B-A3B4-4814-B15C-5E18C8580A4C}" presName="compNode" presStyleCnt="0"/>
      <dgm:spPr/>
    </dgm:pt>
    <dgm:pt modelId="{DA92559A-E624-482E-A61D-4578064A9BC9}" type="pres">
      <dgm:prSet presAssocID="{FB83526B-A3B4-4814-B15C-5E18C8580A4C}" presName="aNode" presStyleLbl="bgShp" presStyleIdx="0" presStyleCnt="1" custLinFactNeighborX="-2891" custLinFactNeighborY="-16519"/>
      <dgm:spPr/>
    </dgm:pt>
    <dgm:pt modelId="{5F07B700-3B5F-4B0B-844F-51C61E7E7B0E}" type="pres">
      <dgm:prSet presAssocID="{FB83526B-A3B4-4814-B15C-5E18C8580A4C}" presName="textNode" presStyleLbl="bgShp" presStyleIdx="0" presStyleCnt="1"/>
      <dgm:spPr/>
    </dgm:pt>
    <dgm:pt modelId="{60F8B77A-93DE-4271-99E0-F93CD3B2931F}" type="pres">
      <dgm:prSet presAssocID="{FB83526B-A3B4-4814-B15C-5E18C8580A4C}" presName="compChildNode" presStyleCnt="0"/>
      <dgm:spPr/>
    </dgm:pt>
    <dgm:pt modelId="{849F3D3F-8414-478B-9578-F1562B90E96D}" type="pres">
      <dgm:prSet presAssocID="{FB83526B-A3B4-4814-B15C-5E18C8580A4C}" presName="theInnerList" presStyleCnt="0"/>
      <dgm:spPr/>
    </dgm:pt>
    <dgm:pt modelId="{AB94DBE5-2C8F-4578-9B70-AC44A0DA206D}" type="pres">
      <dgm:prSet presAssocID="{658C08AC-9EB0-4E80-AF2C-E81C84335982}" presName="childNode" presStyleLbl="node1" presStyleIdx="0" presStyleCnt="3">
        <dgm:presLayoutVars>
          <dgm:bulletEnabled val="1"/>
        </dgm:presLayoutVars>
      </dgm:prSet>
      <dgm:spPr/>
    </dgm:pt>
    <dgm:pt modelId="{E27D39E3-F33A-4E9A-B1D1-891C24851D10}" type="pres">
      <dgm:prSet presAssocID="{658C08AC-9EB0-4E80-AF2C-E81C84335982}" presName="aSpace2" presStyleCnt="0"/>
      <dgm:spPr/>
    </dgm:pt>
    <dgm:pt modelId="{B858ECEE-B802-4E55-8148-969D6317486F}" type="pres">
      <dgm:prSet presAssocID="{3E32C546-CC13-4BDA-B9E4-55FC0CD4DB90}" presName="childNode" presStyleLbl="node1" presStyleIdx="1" presStyleCnt="3">
        <dgm:presLayoutVars>
          <dgm:bulletEnabled val="1"/>
        </dgm:presLayoutVars>
      </dgm:prSet>
      <dgm:spPr/>
    </dgm:pt>
    <dgm:pt modelId="{8E9005B7-49F4-46C2-ADBD-C6DB8D46C3A0}" type="pres">
      <dgm:prSet presAssocID="{3E32C546-CC13-4BDA-B9E4-55FC0CD4DB90}" presName="aSpace2" presStyleCnt="0"/>
      <dgm:spPr/>
    </dgm:pt>
    <dgm:pt modelId="{6FD8B683-D8CD-40A0-ACF7-1218ED193593}" type="pres">
      <dgm:prSet presAssocID="{D7CD6762-163A-40BF-A837-690602AB74D0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1ACA6D2-4558-4068-9FB5-75FBFE444947}" type="presOf" srcId="{FB83526B-A3B4-4814-B15C-5E18C8580A4C}" destId="{5F07B700-3B5F-4B0B-844F-51C61E7E7B0E}" srcOrd="1" destOrd="0" presId="urn:microsoft.com/office/officeart/2005/8/layout/lProcess2"/>
    <dgm:cxn modelId="{B46A83A6-5C4A-4FEC-A6A7-307E3C5D2FEB}" srcId="{FB83526B-A3B4-4814-B15C-5E18C8580A4C}" destId="{658C08AC-9EB0-4E80-AF2C-E81C84335982}" srcOrd="0" destOrd="0" parTransId="{B377B93B-3F00-435C-A982-603ADA1DC631}" sibTransId="{B1FEE051-836B-4E28-A5EC-1A4B62175B76}"/>
    <dgm:cxn modelId="{862DD21D-4A97-4887-ABA1-24B85B1116AB}" srcId="{FB83526B-A3B4-4814-B15C-5E18C8580A4C}" destId="{D7CD6762-163A-40BF-A837-690602AB74D0}" srcOrd="2" destOrd="0" parTransId="{271F0CA0-7EAA-4989-96D3-1413EE16029C}" sibTransId="{D603C6C9-622A-4C29-ADFC-D39E1C752C44}"/>
    <dgm:cxn modelId="{F30EEAAE-155B-4457-8892-DAEEE1D4205F}" type="presOf" srcId="{3E32C546-CC13-4BDA-B9E4-55FC0CD4DB90}" destId="{B858ECEE-B802-4E55-8148-969D6317486F}" srcOrd="0" destOrd="0" presId="urn:microsoft.com/office/officeart/2005/8/layout/lProcess2"/>
    <dgm:cxn modelId="{6D4B8A09-2001-44A4-BC0B-2D0D40788A85}" type="presOf" srcId="{AB94CA19-3DD5-4F60-92F4-677BC2D1331E}" destId="{6F1899D7-3052-4E51-B408-E1FF0ED13144}" srcOrd="0" destOrd="0" presId="urn:microsoft.com/office/officeart/2005/8/layout/lProcess2"/>
    <dgm:cxn modelId="{04819156-7741-4B44-AA8C-0901D773BA08}" type="presOf" srcId="{658C08AC-9EB0-4E80-AF2C-E81C84335982}" destId="{AB94DBE5-2C8F-4578-9B70-AC44A0DA206D}" srcOrd="0" destOrd="0" presId="urn:microsoft.com/office/officeart/2005/8/layout/lProcess2"/>
    <dgm:cxn modelId="{DD90F6A6-B1B8-413F-A710-D24D0CBF164A}" srcId="{AB94CA19-3DD5-4F60-92F4-677BC2D1331E}" destId="{FB83526B-A3B4-4814-B15C-5E18C8580A4C}" srcOrd="0" destOrd="0" parTransId="{7DFAB2B0-0BC7-4D57-B441-4CB71F418120}" sibTransId="{A413F8DD-F7E1-4290-A5A6-7140FBF01B16}"/>
    <dgm:cxn modelId="{48CDA881-9AD9-4FBE-AFDA-E4B756F51110}" type="presOf" srcId="{FB83526B-A3B4-4814-B15C-5E18C8580A4C}" destId="{DA92559A-E624-482E-A61D-4578064A9BC9}" srcOrd="0" destOrd="0" presId="urn:microsoft.com/office/officeart/2005/8/layout/lProcess2"/>
    <dgm:cxn modelId="{B4BF8477-07E0-4535-9AAA-C10D4392DB73}" srcId="{FB83526B-A3B4-4814-B15C-5E18C8580A4C}" destId="{3E32C546-CC13-4BDA-B9E4-55FC0CD4DB90}" srcOrd="1" destOrd="0" parTransId="{71CA4224-D24E-45BA-90F9-F9742A0EE0F2}" sibTransId="{40B48EF4-30C2-4F78-9D73-C8A564CFFA47}"/>
    <dgm:cxn modelId="{127CD823-B280-45E3-A1F7-38AF7844E55C}" type="presOf" srcId="{D7CD6762-163A-40BF-A837-690602AB74D0}" destId="{6FD8B683-D8CD-40A0-ACF7-1218ED193593}" srcOrd="0" destOrd="0" presId="urn:microsoft.com/office/officeart/2005/8/layout/lProcess2"/>
    <dgm:cxn modelId="{6192C9C0-1EC4-41B8-B90F-437CC6D479BB}" type="presParOf" srcId="{6F1899D7-3052-4E51-B408-E1FF0ED13144}" destId="{02E88F60-8563-4125-9E2D-C80707C3D46B}" srcOrd="0" destOrd="0" presId="urn:microsoft.com/office/officeart/2005/8/layout/lProcess2"/>
    <dgm:cxn modelId="{6E09E8F4-2EE5-4FDE-A5BE-2D8F81B9633A}" type="presParOf" srcId="{02E88F60-8563-4125-9E2D-C80707C3D46B}" destId="{DA92559A-E624-482E-A61D-4578064A9BC9}" srcOrd="0" destOrd="0" presId="urn:microsoft.com/office/officeart/2005/8/layout/lProcess2"/>
    <dgm:cxn modelId="{86FA10DC-6DBD-4BBF-B2ED-BE8E915F865C}" type="presParOf" srcId="{02E88F60-8563-4125-9E2D-C80707C3D46B}" destId="{5F07B700-3B5F-4B0B-844F-51C61E7E7B0E}" srcOrd="1" destOrd="0" presId="urn:microsoft.com/office/officeart/2005/8/layout/lProcess2"/>
    <dgm:cxn modelId="{15265B44-BA18-4A6A-94C2-5684806EA5A5}" type="presParOf" srcId="{02E88F60-8563-4125-9E2D-C80707C3D46B}" destId="{60F8B77A-93DE-4271-99E0-F93CD3B2931F}" srcOrd="2" destOrd="0" presId="urn:microsoft.com/office/officeart/2005/8/layout/lProcess2"/>
    <dgm:cxn modelId="{2B25B490-9002-4B37-A569-4CAB75D80138}" type="presParOf" srcId="{60F8B77A-93DE-4271-99E0-F93CD3B2931F}" destId="{849F3D3F-8414-478B-9578-F1562B90E96D}" srcOrd="0" destOrd="0" presId="urn:microsoft.com/office/officeart/2005/8/layout/lProcess2"/>
    <dgm:cxn modelId="{EF2359ED-938D-428E-AA4A-0EEE22714352}" type="presParOf" srcId="{849F3D3F-8414-478B-9578-F1562B90E96D}" destId="{AB94DBE5-2C8F-4578-9B70-AC44A0DA206D}" srcOrd="0" destOrd="0" presId="urn:microsoft.com/office/officeart/2005/8/layout/lProcess2"/>
    <dgm:cxn modelId="{58E36332-98AF-4129-9582-652E7F12593F}" type="presParOf" srcId="{849F3D3F-8414-478B-9578-F1562B90E96D}" destId="{E27D39E3-F33A-4E9A-B1D1-891C24851D10}" srcOrd="1" destOrd="0" presId="urn:microsoft.com/office/officeart/2005/8/layout/lProcess2"/>
    <dgm:cxn modelId="{38DC2C13-25F0-44BD-98BA-5299D5C469E8}" type="presParOf" srcId="{849F3D3F-8414-478B-9578-F1562B90E96D}" destId="{B858ECEE-B802-4E55-8148-969D6317486F}" srcOrd="2" destOrd="0" presId="urn:microsoft.com/office/officeart/2005/8/layout/lProcess2"/>
    <dgm:cxn modelId="{56114B0E-5BB6-4892-A193-DE4FD5DD3C24}" type="presParOf" srcId="{849F3D3F-8414-478B-9578-F1562B90E96D}" destId="{8E9005B7-49F4-46C2-ADBD-C6DB8D46C3A0}" srcOrd="3" destOrd="0" presId="urn:microsoft.com/office/officeart/2005/8/layout/lProcess2"/>
    <dgm:cxn modelId="{10030813-258A-4DFD-A8BF-36C00F8B0AA8}" type="presParOf" srcId="{849F3D3F-8414-478B-9578-F1562B90E96D}" destId="{6FD8B683-D8CD-40A0-ACF7-1218ED193593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284882-05B5-424A-AB99-6F5D4C39C466}" type="doc">
      <dgm:prSet loTypeId="urn:microsoft.com/office/officeart/2005/8/layout/radial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96D5E0A-9CD9-4117-833F-1DC5F399D8D9}">
      <dgm:prSet phldrT="[Texto]" custT="1"/>
      <dgm:spPr/>
      <dgm:t>
        <a:bodyPr/>
        <a:lstStyle/>
        <a:p>
          <a:r>
            <a:rPr lang="es-ES" sz="2800" dirty="0"/>
            <a:t>Software</a:t>
          </a:r>
          <a:endParaRPr lang="es-ES" sz="2900" dirty="0"/>
        </a:p>
      </dgm:t>
    </dgm:pt>
    <dgm:pt modelId="{BA459A79-58D1-41F7-A3E0-B10F256FCE7A}" type="parTrans" cxnId="{BC6ABFE5-7510-43A1-A302-2B6C36D7B35D}">
      <dgm:prSet/>
      <dgm:spPr/>
      <dgm:t>
        <a:bodyPr/>
        <a:lstStyle/>
        <a:p>
          <a:endParaRPr lang="es-ES"/>
        </a:p>
      </dgm:t>
    </dgm:pt>
    <dgm:pt modelId="{ECCF3A11-46DE-49C9-B972-A9D6CFEEB453}" type="sibTrans" cxnId="{BC6ABFE5-7510-43A1-A302-2B6C36D7B35D}">
      <dgm:prSet/>
      <dgm:spPr/>
      <dgm:t>
        <a:bodyPr/>
        <a:lstStyle/>
        <a:p>
          <a:endParaRPr lang="es-ES"/>
        </a:p>
      </dgm:t>
    </dgm:pt>
    <dgm:pt modelId="{9C6DA6FF-5D52-4B1B-A27E-2B9334BFA448}">
      <dgm:prSet phldrT="[Texto]" custT="1"/>
      <dgm:spPr/>
      <dgm:t>
        <a:bodyPr/>
        <a:lstStyle/>
        <a:p>
          <a:r>
            <a:rPr lang="es-ES" sz="2800" dirty="0"/>
            <a:t>Ministerio de Salud</a:t>
          </a:r>
        </a:p>
      </dgm:t>
    </dgm:pt>
    <dgm:pt modelId="{260294ED-D7DD-4FF8-ADCB-FB02CA09A836}" type="parTrans" cxnId="{7A68B656-3666-489E-9B3C-A69856FA29AF}">
      <dgm:prSet/>
      <dgm:spPr/>
      <dgm:t>
        <a:bodyPr/>
        <a:lstStyle/>
        <a:p>
          <a:endParaRPr lang="es-ES"/>
        </a:p>
      </dgm:t>
    </dgm:pt>
    <dgm:pt modelId="{47A53DBC-9D52-421B-8791-673217299EFE}" type="sibTrans" cxnId="{7A68B656-3666-489E-9B3C-A69856FA29AF}">
      <dgm:prSet/>
      <dgm:spPr/>
      <dgm:t>
        <a:bodyPr/>
        <a:lstStyle/>
        <a:p>
          <a:endParaRPr lang="es-ES"/>
        </a:p>
      </dgm:t>
    </dgm:pt>
    <dgm:pt modelId="{1F55FB21-1B9F-4E57-BA11-7C8112213D29}">
      <dgm:prSet phldrT="[Texto]" custT="1"/>
      <dgm:spPr/>
      <dgm:t>
        <a:bodyPr/>
        <a:lstStyle/>
        <a:p>
          <a:r>
            <a:rPr lang="es-ES" sz="2800" dirty="0"/>
            <a:t>Médicos</a:t>
          </a:r>
          <a:endParaRPr lang="es-ES" sz="1300" dirty="0"/>
        </a:p>
      </dgm:t>
    </dgm:pt>
    <dgm:pt modelId="{7DD32634-B5B1-4021-ADBA-0C99F5D0B72F}" type="parTrans" cxnId="{15580F4A-4D37-478D-87A7-8EE6CD61ECDA}">
      <dgm:prSet/>
      <dgm:spPr/>
      <dgm:t>
        <a:bodyPr/>
        <a:lstStyle/>
        <a:p>
          <a:endParaRPr lang="es-ES"/>
        </a:p>
      </dgm:t>
    </dgm:pt>
    <dgm:pt modelId="{59E0F420-8181-4CE7-96CA-DFB331BEF84E}" type="sibTrans" cxnId="{15580F4A-4D37-478D-87A7-8EE6CD61ECDA}">
      <dgm:prSet/>
      <dgm:spPr/>
      <dgm:t>
        <a:bodyPr/>
        <a:lstStyle/>
        <a:p>
          <a:endParaRPr lang="es-ES"/>
        </a:p>
      </dgm:t>
    </dgm:pt>
    <dgm:pt modelId="{CA601E06-BD65-4DE5-8565-1615AF26AB91}">
      <dgm:prSet phldrT="[Texto]" custT="1"/>
      <dgm:spPr/>
      <dgm:t>
        <a:bodyPr/>
        <a:lstStyle/>
        <a:p>
          <a:r>
            <a:rPr lang="es-ES" sz="2400" dirty="0"/>
            <a:t>Investigadores,</a:t>
          </a:r>
        </a:p>
        <a:p>
          <a:r>
            <a:rPr lang="es-ES" sz="2400" dirty="0"/>
            <a:t>medios</a:t>
          </a:r>
        </a:p>
      </dgm:t>
    </dgm:pt>
    <dgm:pt modelId="{C75F15C8-59F3-458E-99AD-B61A609AA61E}" type="parTrans" cxnId="{5DBE4C99-BD3C-4C43-B41B-C57797362D99}">
      <dgm:prSet/>
      <dgm:spPr/>
      <dgm:t>
        <a:bodyPr/>
        <a:lstStyle/>
        <a:p>
          <a:endParaRPr lang="es-ES" dirty="0"/>
        </a:p>
      </dgm:t>
    </dgm:pt>
    <dgm:pt modelId="{1B90AD27-1D2C-4936-AE8C-B67655FB9D3F}" type="sibTrans" cxnId="{5DBE4C99-BD3C-4C43-B41B-C57797362D99}">
      <dgm:prSet/>
      <dgm:spPr/>
      <dgm:t>
        <a:bodyPr/>
        <a:lstStyle/>
        <a:p>
          <a:endParaRPr lang="es-ES"/>
        </a:p>
      </dgm:t>
    </dgm:pt>
    <dgm:pt modelId="{2121D2CD-A4DA-4FBC-930F-59C8B09D1FDB}">
      <dgm:prSet phldrT="[Texto]" custT="1"/>
      <dgm:spPr/>
      <dgm:t>
        <a:bodyPr/>
        <a:lstStyle/>
        <a:p>
          <a:r>
            <a:rPr lang="es-ES" sz="2000" dirty="0"/>
            <a:t>Ciudadanos</a:t>
          </a:r>
        </a:p>
      </dgm:t>
    </dgm:pt>
    <dgm:pt modelId="{EEC69913-663F-4C1C-BB6A-C459EFF06178}" type="parTrans" cxnId="{2AE12B00-62C4-4618-99AB-628D73EA0BD8}">
      <dgm:prSet/>
      <dgm:spPr/>
      <dgm:t>
        <a:bodyPr/>
        <a:lstStyle/>
        <a:p>
          <a:endParaRPr lang="es-ES"/>
        </a:p>
      </dgm:t>
    </dgm:pt>
    <dgm:pt modelId="{62B741F8-5E4A-4ED9-9020-28F7ABE6F740}" type="sibTrans" cxnId="{2AE12B00-62C4-4618-99AB-628D73EA0BD8}">
      <dgm:prSet/>
      <dgm:spPr/>
      <dgm:t>
        <a:bodyPr/>
        <a:lstStyle/>
        <a:p>
          <a:endParaRPr lang="es-ES"/>
        </a:p>
      </dgm:t>
    </dgm:pt>
    <dgm:pt modelId="{23BAFA52-5E71-4C84-8020-5216AA232A49}">
      <dgm:prSet custScaleX="180565" custScaleY="85032" custRadScaleRad="106683"/>
      <dgm:spPr/>
      <dgm:t>
        <a:bodyPr/>
        <a:lstStyle/>
        <a:p>
          <a:endParaRPr lang="es-ES"/>
        </a:p>
      </dgm:t>
    </dgm:pt>
    <dgm:pt modelId="{1CC66F2F-4FF6-4201-8E6D-E1DC83BECC02}" type="parTrans" cxnId="{B41C27CD-0FE4-4F8D-8A79-26431FB71FB1}">
      <dgm:prSet custAng="36370"/>
      <dgm:spPr/>
      <dgm:t>
        <a:bodyPr/>
        <a:lstStyle/>
        <a:p>
          <a:endParaRPr lang="es-ES"/>
        </a:p>
      </dgm:t>
    </dgm:pt>
    <dgm:pt modelId="{DABB72CF-D66D-4407-A9D2-53CB921411BB}" type="sibTrans" cxnId="{B41C27CD-0FE4-4F8D-8A79-26431FB71FB1}">
      <dgm:prSet/>
      <dgm:spPr/>
      <dgm:t>
        <a:bodyPr/>
        <a:lstStyle/>
        <a:p>
          <a:endParaRPr lang="es-ES"/>
        </a:p>
      </dgm:t>
    </dgm:pt>
    <dgm:pt modelId="{13545FBA-1652-4202-BD83-63529AE5FA0B}" type="pres">
      <dgm:prSet presAssocID="{4F284882-05B5-424A-AB99-6F5D4C39C46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D987C8C-4AA1-4636-B33B-838AA1CA5E7F}" type="pres">
      <dgm:prSet presAssocID="{096D5E0A-9CD9-4117-833F-1DC5F399D8D9}" presName="centerShape" presStyleLbl="node0" presStyleIdx="0" presStyleCnt="1" custScaleX="142151" custScaleY="120511" custLinFactNeighborX="557" custLinFactNeighborY="0"/>
      <dgm:spPr/>
    </dgm:pt>
    <dgm:pt modelId="{932B9B2D-6AB6-4A2E-95D2-DD3197908747}" type="pres">
      <dgm:prSet presAssocID="{260294ED-D7DD-4FF8-ADCB-FB02CA09A836}" presName="parTrans" presStyleLbl="sibTrans2D1" presStyleIdx="0" presStyleCnt="4" custAng="5436370"/>
      <dgm:spPr>
        <a:prstGeom prst="upDownArrow">
          <a:avLst/>
        </a:prstGeom>
      </dgm:spPr>
    </dgm:pt>
    <dgm:pt modelId="{A10048B4-53AC-4536-9F10-DFB921A6EE2B}" type="pres">
      <dgm:prSet presAssocID="{260294ED-D7DD-4FF8-ADCB-FB02CA09A836}" presName="connectorText" presStyleLbl="sibTrans2D1" presStyleIdx="0" presStyleCnt="4"/>
      <dgm:spPr/>
    </dgm:pt>
    <dgm:pt modelId="{13C78F49-A122-4D9C-BBED-52B72F7FDE46}" type="pres">
      <dgm:prSet presAssocID="{9C6DA6FF-5D52-4B1B-A27E-2B9334BFA448}" presName="node" presStyleLbl="node1" presStyleIdx="0" presStyleCnt="4" custScaleX="180565" custScaleY="85032" custRadScaleRad="106683">
        <dgm:presLayoutVars>
          <dgm:bulletEnabled val="1"/>
        </dgm:presLayoutVars>
      </dgm:prSet>
      <dgm:spPr/>
    </dgm:pt>
    <dgm:pt modelId="{538FE227-3CEB-4BB9-AB21-2B477F79DEBC}" type="pres">
      <dgm:prSet presAssocID="{7DD32634-B5B1-4021-ADBA-0C99F5D0B72F}" presName="parTrans" presStyleLbl="sibTrans2D1" presStyleIdx="1" presStyleCnt="4" custAng="10800000"/>
      <dgm:spPr>
        <a:prstGeom prst="leftRightArrow">
          <a:avLst/>
        </a:prstGeom>
      </dgm:spPr>
    </dgm:pt>
    <dgm:pt modelId="{A273BD4E-ED17-4F67-8557-7F10B9A05EDD}" type="pres">
      <dgm:prSet presAssocID="{7DD32634-B5B1-4021-ADBA-0C99F5D0B72F}" presName="connectorText" presStyleLbl="sibTrans2D1" presStyleIdx="1" presStyleCnt="4"/>
      <dgm:spPr/>
    </dgm:pt>
    <dgm:pt modelId="{D421F942-2A42-43A6-88EF-753E3690433A}" type="pres">
      <dgm:prSet presAssocID="{1F55FB21-1B9F-4E57-BA11-7C8112213D29}" presName="node" presStyleLbl="node1" presStyleIdx="1" presStyleCnt="4" custScaleX="153190" custScaleY="74491" custRadScaleRad="180214" custRadScaleInc="1087">
        <dgm:presLayoutVars>
          <dgm:bulletEnabled val="1"/>
        </dgm:presLayoutVars>
      </dgm:prSet>
      <dgm:spPr/>
    </dgm:pt>
    <dgm:pt modelId="{7869A10B-A4CB-490A-8221-56735DC6A764}" type="pres">
      <dgm:prSet presAssocID="{C75F15C8-59F3-458E-99AD-B61A609AA61E}" presName="parTrans" presStyleLbl="sibTrans2D1" presStyleIdx="2" presStyleCnt="4"/>
      <dgm:spPr/>
    </dgm:pt>
    <dgm:pt modelId="{93D21E5C-7537-40BD-A995-EC7901A95E3B}" type="pres">
      <dgm:prSet presAssocID="{C75F15C8-59F3-458E-99AD-B61A609AA61E}" presName="connectorText" presStyleLbl="sibTrans2D1" presStyleIdx="2" presStyleCnt="4"/>
      <dgm:spPr/>
    </dgm:pt>
    <dgm:pt modelId="{0107317A-CDCC-4527-B4EB-08E2A68D3DC0}" type="pres">
      <dgm:prSet presAssocID="{CA601E06-BD65-4DE5-8565-1615AF26AB91}" presName="node" presStyleLbl="node1" presStyleIdx="2" presStyleCnt="4" custScaleX="192884" custScaleY="86074" custRadScaleRad="104350" custRadScaleInc="-1985">
        <dgm:presLayoutVars>
          <dgm:bulletEnabled val="1"/>
        </dgm:presLayoutVars>
      </dgm:prSet>
      <dgm:spPr/>
    </dgm:pt>
    <dgm:pt modelId="{41DA205F-AB09-40CA-9A58-AB610FFC436E}" type="pres">
      <dgm:prSet presAssocID="{EEC69913-663F-4C1C-BB6A-C459EFF06178}" presName="parTrans" presStyleLbl="sibTrans2D1" presStyleIdx="3" presStyleCnt="4" custAng="10811961"/>
      <dgm:spPr/>
    </dgm:pt>
    <dgm:pt modelId="{54548717-E48A-4483-B99F-EAB9451653D4}" type="pres">
      <dgm:prSet presAssocID="{EEC69913-663F-4C1C-BB6A-C459EFF06178}" presName="connectorText" presStyleLbl="sibTrans2D1" presStyleIdx="3" presStyleCnt="4"/>
      <dgm:spPr/>
    </dgm:pt>
    <dgm:pt modelId="{F459B84A-3347-4905-BB5F-CB901B966500}" type="pres">
      <dgm:prSet presAssocID="{2121D2CD-A4DA-4FBC-930F-59C8B09D1FDB}" presName="node" presStyleLbl="node1" presStyleIdx="3" presStyleCnt="4" custScaleX="167374" custScaleY="89167" custRadScaleRad="160145" custRadScaleInc="-443">
        <dgm:presLayoutVars>
          <dgm:bulletEnabled val="1"/>
        </dgm:presLayoutVars>
      </dgm:prSet>
      <dgm:spPr/>
    </dgm:pt>
  </dgm:ptLst>
  <dgm:cxnLst>
    <dgm:cxn modelId="{B41C27CD-0FE4-4F8D-8A79-26431FB71FB1}" srcId="{4F284882-05B5-424A-AB99-6F5D4C39C466}" destId="{23BAFA52-5E71-4C84-8020-5216AA232A49}" srcOrd="1" destOrd="0" parTransId="{1CC66F2F-4FF6-4201-8E6D-E1DC83BECC02}" sibTransId="{DABB72CF-D66D-4407-A9D2-53CB921411BB}"/>
    <dgm:cxn modelId="{7A45DF77-D696-473A-8839-6940135EEEDA}" type="presOf" srcId="{1F55FB21-1B9F-4E57-BA11-7C8112213D29}" destId="{D421F942-2A42-43A6-88EF-753E3690433A}" srcOrd="0" destOrd="0" presId="urn:microsoft.com/office/officeart/2005/8/layout/radial5"/>
    <dgm:cxn modelId="{2AE12B00-62C4-4618-99AB-628D73EA0BD8}" srcId="{096D5E0A-9CD9-4117-833F-1DC5F399D8D9}" destId="{2121D2CD-A4DA-4FBC-930F-59C8B09D1FDB}" srcOrd="3" destOrd="0" parTransId="{EEC69913-663F-4C1C-BB6A-C459EFF06178}" sibTransId="{62B741F8-5E4A-4ED9-9020-28F7ABE6F740}"/>
    <dgm:cxn modelId="{279787C9-2C22-43B6-B5DD-9CB19D4F1C93}" type="presOf" srcId="{260294ED-D7DD-4FF8-ADCB-FB02CA09A836}" destId="{A10048B4-53AC-4536-9F10-DFB921A6EE2B}" srcOrd="1" destOrd="0" presId="urn:microsoft.com/office/officeart/2005/8/layout/radial5"/>
    <dgm:cxn modelId="{22EA1ADA-B573-4C47-994A-98D9243305D2}" type="presOf" srcId="{7DD32634-B5B1-4021-ADBA-0C99F5D0B72F}" destId="{A273BD4E-ED17-4F67-8557-7F10B9A05EDD}" srcOrd="1" destOrd="0" presId="urn:microsoft.com/office/officeart/2005/8/layout/radial5"/>
    <dgm:cxn modelId="{15580F4A-4D37-478D-87A7-8EE6CD61ECDA}" srcId="{096D5E0A-9CD9-4117-833F-1DC5F399D8D9}" destId="{1F55FB21-1B9F-4E57-BA11-7C8112213D29}" srcOrd="1" destOrd="0" parTransId="{7DD32634-B5B1-4021-ADBA-0C99F5D0B72F}" sibTransId="{59E0F420-8181-4CE7-96CA-DFB331BEF84E}"/>
    <dgm:cxn modelId="{BC6ABFE5-7510-43A1-A302-2B6C36D7B35D}" srcId="{4F284882-05B5-424A-AB99-6F5D4C39C466}" destId="{096D5E0A-9CD9-4117-833F-1DC5F399D8D9}" srcOrd="0" destOrd="0" parTransId="{BA459A79-58D1-41F7-A3E0-B10F256FCE7A}" sibTransId="{ECCF3A11-46DE-49C9-B972-A9D6CFEEB453}"/>
    <dgm:cxn modelId="{6CF9AB8B-DEAF-4FF6-AA9C-984F8E4D5D77}" type="presOf" srcId="{9C6DA6FF-5D52-4B1B-A27E-2B9334BFA448}" destId="{13C78F49-A122-4D9C-BBED-52B72F7FDE46}" srcOrd="0" destOrd="0" presId="urn:microsoft.com/office/officeart/2005/8/layout/radial5"/>
    <dgm:cxn modelId="{5DBE4C99-BD3C-4C43-B41B-C57797362D99}" srcId="{096D5E0A-9CD9-4117-833F-1DC5F399D8D9}" destId="{CA601E06-BD65-4DE5-8565-1615AF26AB91}" srcOrd="2" destOrd="0" parTransId="{C75F15C8-59F3-458E-99AD-B61A609AA61E}" sibTransId="{1B90AD27-1D2C-4936-AE8C-B67655FB9D3F}"/>
    <dgm:cxn modelId="{C5B698B4-977E-464A-A22C-BCB8E90D17A4}" type="presOf" srcId="{2121D2CD-A4DA-4FBC-930F-59C8B09D1FDB}" destId="{F459B84A-3347-4905-BB5F-CB901B966500}" srcOrd="0" destOrd="0" presId="urn:microsoft.com/office/officeart/2005/8/layout/radial5"/>
    <dgm:cxn modelId="{C14C6E90-A013-4A78-A3D9-4BCD2BAC97CE}" type="presOf" srcId="{4F284882-05B5-424A-AB99-6F5D4C39C466}" destId="{13545FBA-1652-4202-BD83-63529AE5FA0B}" srcOrd="0" destOrd="0" presId="urn:microsoft.com/office/officeart/2005/8/layout/radial5"/>
    <dgm:cxn modelId="{E77648F7-6A2A-404E-A631-0E68610DF3A6}" type="presOf" srcId="{EEC69913-663F-4C1C-BB6A-C459EFF06178}" destId="{41DA205F-AB09-40CA-9A58-AB610FFC436E}" srcOrd="0" destOrd="0" presId="urn:microsoft.com/office/officeart/2005/8/layout/radial5"/>
    <dgm:cxn modelId="{7A68B656-3666-489E-9B3C-A69856FA29AF}" srcId="{096D5E0A-9CD9-4117-833F-1DC5F399D8D9}" destId="{9C6DA6FF-5D52-4B1B-A27E-2B9334BFA448}" srcOrd="0" destOrd="0" parTransId="{260294ED-D7DD-4FF8-ADCB-FB02CA09A836}" sibTransId="{47A53DBC-9D52-421B-8791-673217299EFE}"/>
    <dgm:cxn modelId="{13EF5E89-5CD7-4EB2-905F-071822778D2C}" type="presOf" srcId="{CA601E06-BD65-4DE5-8565-1615AF26AB91}" destId="{0107317A-CDCC-4527-B4EB-08E2A68D3DC0}" srcOrd="0" destOrd="0" presId="urn:microsoft.com/office/officeart/2005/8/layout/radial5"/>
    <dgm:cxn modelId="{A1DCFCD6-AAAB-4936-8251-D1856291D3E3}" type="presOf" srcId="{C75F15C8-59F3-458E-99AD-B61A609AA61E}" destId="{7869A10B-A4CB-490A-8221-56735DC6A764}" srcOrd="0" destOrd="0" presId="urn:microsoft.com/office/officeart/2005/8/layout/radial5"/>
    <dgm:cxn modelId="{B16BE971-7676-46A8-A984-E812A5A61D8B}" type="presOf" srcId="{096D5E0A-9CD9-4117-833F-1DC5F399D8D9}" destId="{2D987C8C-4AA1-4636-B33B-838AA1CA5E7F}" srcOrd="0" destOrd="0" presId="urn:microsoft.com/office/officeart/2005/8/layout/radial5"/>
    <dgm:cxn modelId="{E1FF6270-FA97-44C7-A77D-9F43A7129DEC}" type="presOf" srcId="{260294ED-D7DD-4FF8-ADCB-FB02CA09A836}" destId="{932B9B2D-6AB6-4A2E-95D2-DD3197908747}" srcOrd="0" destOrd="0" presId="urn:microsoft.com/office/officeart/2005/8/layout/radial5"/>
    <dgm:cxn modelId="{FD2BF86D-F054-47A6-9133-070E03C9AF4C}" type="presOf" srcId="{7DD32634-B5B1-4021-ADBA-0C99F5D0B72F}" destId="{538FE227-3CEB-4BB9-AB21-2B477F79DEBC}" srcOrd="0" destOrd="0" presId="urn:microsoft.com/office/officeart/2005/8/layout/radial5"/>
    <dgm:cxn modelId="{DDBA7C41-DD4F-4E2D-A24B-CFBEEE07AD8D}" type="presOf" srcId="{EEC69913-663F-4C1C-BB6A-C459EFF06178}" destId="{54548717-E48A-4483-B99F-EAB9451653D4}" srcOrd="1" destOrd="0" presId="urn:microsoft.com/office/officeart/2005/8/layout/radial5"/>
    <dgm:cxn modelId="{C1C8E34F-C894-42C9-B5A9-126724B5BA8D}" type="presOf" srcId="{C75F15C8-59F3-458E-99AD-B61A609AA61E}" destId="{93D21E5C-7537-40BD-A995-EC7901A95E3B}" srcOrd="1" destOrd="0" presId="urn:microsoft.com/office/officeart/2005/8/layout/radial5"/>
    <dgm:cxn modelId="{E3C8E8FD-2901-428E-B6E8-C0C7E8798486}" type="presParOf" srcId="{13545FBA-1652-4202-BD83-63529AE5FA0B}" destId="{2D987C8C-4AA1-4636-B33B-838AA1CA5E7F}" srcOrd="0" destOrd="0" presId="urn:microsoft.com/office/officeart/2005/8/layout/radial5"/>
    <dgm:cxn modelId="{814893CA-76FB-44BB-9356-C346B25EC207}" type="presParOf" srcId="{13545FBA-1652-4202-BD83-63529AE5FA0B}" destId="{932B9B2D-6AB6-4A2E-95D2-DD3197908747}" srcOrd="1" destOrd="0" presId="urn:microsoft.com/office/officeart/2005/8/layout/radial5"/>
    <dgm:cxn modelId="{51A42FE9-6917-47EA-A61B-9AD39E11667A}" type="presParOf" srcId="{932B9B2D-6AB6-4A2E-95D2-DD3197908747}" destId="{A10048B4-53AC-4536-9F10-DFB921A6EE2B}" srcOrd="0" destOrd="0" presId="urn:microsoft.com/office/officeart/2005/8/layout/radial5"/>
    <dgm:cxn modelId="{2553768C-ACDA-4270-8577-38D0E367423F}" type="presParOf" srcId="{13545FBA-1652-4202-BD83-63529AE5FA0B}" destId="{13C78F49-A122-4D9C-BBED-52B72F7FDE46}" srcOrd="2" destOrd="0" presId="urn:microsoft.com/office/officeart/2005/8/layout/radial5"/>
    <dgm:cxn modelId="{7AEAB120-12FE-4F30-A73D-154A00EDFD87}" type="presParOf" srcId="{13545FBA-1652-4202-BD83-63529AE5FA0B}" destId="{538FE227-3CEB-4BB9-AB21-2B477F79DEBC}" srcOrd="3" destOrd="0" presId="urn:microsoft.com/office/officeart/2005/8/layout/radial5"/>
    <dgm:cxn modelId="{F3A059AA-C41F-4711-B628-A051F21D46DA}" type="presParOf" srcId="{538FE227-3CEB-4BB9-AB21-2B477F79DEBC}" destId="{A273BD4E-ED17-4F67-8557-7F10B9A05EDD}" srcOrd="0" destOrd="0" presId="urn:microsoft.com/office/officeart/2005/8/layout/radial5"/>
    <dgm:cxn modelId="{C14919DC-59D4-4B27-9C16-6F5381BD46AC}" type="presParOf" srcId="{13545FBA-1652-4202-BD83-63529AE5FA0B}" destId="{D421F942-2A42-43A6-88EF-753E3690433A}" srcOrd="4" destOrd="0" presId="urn:microsoft.com/office/officeart/2005/8/layout/radial5"/>
    <dgm:cxn modelId="{9F32F9EB-DFE4-4094-A9CA-E94931706FC1}" type="presParOf" srcId="{13545FBA-1652-4202-BD83-63529AE5FA0B}" destId="{7869A10B-A4CB-490A-8221-56735DC6A764}" srcOrd="5" destOrd="0" presId="urn:microsoft.com/office/officeart/2005/8/layout/radial5"/>
    <dgm:cxn modelId="{2C434D8A-FAAF-4815-85D9-4CDD90AE28D9}" type="presParOf" srcId="{7869A10B-A4CB-490A-8221-56735DC6A764}" destId="{93D21E5C-7537-40BD-A995-EC7901A95E3B}" srcOrd="0" destOrd="0" presId="urn:microsoft.com/office/officeart/2005/8/layout/radial5"/>
    <dgm:cxn modelId="{0E1BE046-A066-4A94-81DD-B998B3984B7E}" type="presParOf" srcId="{13545FBA-1652-4202-BD83-63529AE5FA0B}" destId="{0107317A-CDCC-4527-B4EB-08E2A68D3DC0}" srcOrd="6" destOrd="0" presId="urn:microsoft.com/office/officeart/2005/8/layout/radial5"/>
    <dgm:cxn modelId="{538ABE45-AF17-43E9-8860-0828FDC151AF}" type="presParOf" srcId="{13545FBA-1652-4202-BD83-63529AE5FA0B}" destId="{41DA205F-AB09-40CA-9A58-AB610FFC436E}" srcOrd="7" destOrd="0" presId="urn:microsoft.com/office/officeart/2005/8/layout/radial5"/>
    <dgm:cxn modelId="{F0A5A945-9A09-4EFE-A75C-0A31A1AFD343}" type="presParOf" srcId="{41DA205F-AB09-40CA-9A58-AB610FFC436E}" destId="{54548717-E48A-4483-B99F-EAB9451653D4}" srcOrd="0" destOrd="0" presId="urn:microsoft.com/office/officeart/2005/8/layout/radial5"/>
    <dgm:cxn modelId="{90637C96-C305-44EA-8AE1-BCDE7F58531F}" type="presParOf" srcId="{13545FBA-1652-4202-BD83-63529AE5FA0B}" destId="{F459B84A-3347-4905-BB5F-CB901B966500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475A53-6B45-4154-AA93-FF87C84AC6ED}" type="doc">
      <dgm:prSet loTypeId="urn:microsoft.com/office/officeart/2005/8/layout/list1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s-ES"/>
        </a:p>
      </dgm:t>
    </dgm:pt>
    <dgm:pt modelId="{4976FE1A-CD40-4F10-BCAE-0D1FF1696A17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/>
            <a:t>Casos probables</a:t>
          </a:r>
        </a:p>
      </dgm:t>
    </dgm:pt>
    <dgm:pt modelId="{988D15EE-896D-41D3-8811-C5B04EB0801F}" type="parTrans" cxnId="{A413D8BD-E398-4983-AF0B-6BD2A95BF865}">
      <dgm:prSet/>
      <dgm:spPr/>
      <dgm:t>
        <a:bodyPr/>
        <a:lstStyle/>
        <a:p>
          <a:endParaRPr lang="es-ES"/>
        </a:p>
      </dgm:t>
    </dgm:pt>
    <dgm:pt modelId="{15F2DDE7-317F-4B58-82AD-DB5238A31DEC}" type="sibTrans" cxnId="{A413D8BD-E398-4983-AF0B-6BD2A95BF865}">
      <dgm:prSet/>
      <dgm:spPr/>
      <dgm:t>
        <a:bodyPr/>
        <a:lstStyle/>
        <a:p>
          <a:endParaRPr lang="es-ES"/>
        </a:p>
      </dgm:t>
    </dgm:pt>
    <dgm:pt modelId="{EE1A7428-F286-4067-8715-8E9FA1999D76}">
      <dgm:prSet phldrT="[Texto]"/>
      <dgm:spPr>
        <a:solidFill>
          <a:srgbClr val="FFC000"/>
        </a:solidFill>
      </dgm:spPr>
      <dgm:t>
        <a:bodyPr/>
        <a:lstStyle/>
        <a:p>
          <a:r>
            <a:rPr lang="es-ES" dirty="0"/>
            <a:t>Casos poco probables</a:t>
          </a:r>
        </a:p>
      </dgm:t>
    </dgm:pt>
    <dgm:pt modelId="{700D4F01-3359-44DB-A00E-F9951D695B03}" type="parTrans" cxnId="{FC9B02B4-5BAD-4035-9518-83CD1DB019A7}">
      <dgm:prSet/>
      <dgm:spPr/>
      <dgm:t>
        <a:bodyPr/>
        <a:lstStyle/>
        <a:p>
          <a:endParaRPr lang="es-ES"/>
        </a:p>
      </dgm:t>
    </dgm:pt>
    <dgm:pt modelId="{9E47CC99-77DF-4C04-AF96-4C252DC646A8}" type="sibTrans" cxnId="{FC9B02B4-5BAD-4035-9518-83CD1DB019A7}">
      <dgm:prSet/>
      <dgm:spPr/>
      <dgm:t>
        <a:bodyPr/>
        <a:lstStyle/>
        <a:p>
          <a:endParaRPr lang="es-ES"/>
        </a:p>
      </dgm:t>
    </dgm:pt>
    <dgm:pt modelId="{C1158075-B583-4D8C-8902-90A3303D3233}">
      <dgm:prSet phldrT="[Texto]"/>
      <dgm:spPr>
        <a:solidFill>
          <a:srgbClr val="00B050"/>
        </a:solidFill>
      </dgm:spPr>
      <dgm:t>
        <a:bodyPr/>
        <a:lstStyle/>
        <a:p>
          <a:r>
            <a:rPr lang="es-ES" dirty="0"/>
            <a:t>Casos improbables</a:t>
          </a:r>
        </a:p>
      </dgm:t>
    </dgm:pt>
    <dgm:pt modelId="{0FC532FA-0B8D-428F-92BF-94973FB1B17B}" type="parTrans" cxnId="{59A59EC0-EAD4-4D97-8B92-2BD7D56AE36B}">
      <dgm:prSet/>
      <dgm:spPr/>
      <dgm:t>
        <a:bodyPr/>
        <a:lstStyle/>
        <a:p>
          <a:endParaRPr lang="es-ES"/>
        </a:p>
      </dgm:t>
    </dgm:pt>
    <dgm:pt modelId="{5C1CC69E-C7E1-4D7C-A342-A751B030D205}" type="sibTrans" cxnId="{59A59EC0-EAD4-4D97-8B92-2BD7D56AE36B}">
      <dgm:prSet/>
      <dgm:spPr/>
      <dgm:t>
        <a:bodyPr/>
        <a:lstStyle/>
        <a:p>
          <a:endParaRPr lang="es-ES"/>
        </a:p>
      </dgm:t>
    </dgm:pt>
    <dgm:pt modelId="{4A833D6A-E143-48E7-B2B8-0A128F5626D2}" type="pres">
      <dgm:prSet presAssocID="{7F475A53-6B45-4154-AA93-FF87C84AC6ED}" presName="linear" presStyleCnt="0">
        <dgm:presLayoutVars>
          <dgm:dir/>
          <dgm:animLvl val="lvl"/>
          <dgm:resizeHandles val="exact"/>
        </dgm:presLayoutVars>
      </dgm:prSet>
      <dgm:spPr/>
    </dgm:pt>
    <dgm:pt modelId="{34F9F66E-325A-4E36-AAAC-2B2C6C561115}" type="pres">
      <dgm:prSet presAssocID="{4976FE1A-CD40-4F10-BCAE-0D1FF1696A17}" presName="parentLin" presStyleCnt="0"/>
      <dgm:spPr/>
    </dgm:pt>
    <dgm:pt modelId="{026A6D0C-719A-48C3-BCFE-0FEDA93FA81A}" type="pres">
      <dgm:prSet presAssocID="{4976FE1A-CD40-4F10-BCAE-0D1FF1696A17}" presName="parentLeftMargin" presStyleLbl="node1" presStyleIdx="0" presStyleCnt="3"/>
      <dgm:spPr/>
    </dgm:pt>
    <dgm:pt modelId="{ECD42AB5-33DA-4714-ABFD-0F2B30AD576E}" type="pres">
      <dgm:prSet presAssocID="{4976FE1A-CD40-4F10-BCAE-0D1FF1696A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34451CD-0647-48FE-B111-E832FF4F11D3}" type="pres">
      <dgm:prSet presAssocID="{4976FE1A-CD40-4F10-BCAE-0D1FF1696A17}" presName="negativeSpace" presStyleCnt="0"/>
      <dgm:spPr/>
    </dgm:pt>
    <dgm:pt modelId="{68C96560-269A-458A-91BC-E9C241F7D9C9}" type="pres">
      <dgm:prSet presAssocID="{4976FE1A-CD40-4F10-BCAE-0D1FF1696A17}" presName="childText" presStyleLbl="conFgAcc1" presStyleIdx="0" presStyleCnt="3">
        <dgm:presLayoutVars>
          <dgm:bulletEnabled val="1"/>
        </dgm:presLayoutVars>
      </dgm:prSet>
      <dgm:spPr/>
    </dgm:pt>
    <dgm:pt modelId="{87A863D9-0226-4252-86E5-772BFB70EA61}" type="pres">
      <dgm:prSet presAssocID="{15F2DDE7-317F-4B58-82AD-DB5238A31DEC}" presName="spaceBetweenRectangles" presStyleCnt="0"/>
      <dgm:spPr/>
    </dgm:pt>
    <dgm:pt modelId="{D55FF193-0B9C-4796-A47F-BBEC9880EC2D}" type="pres">
      <dgm:prSet presAssocID="{EE1A7428-F286-4067-8715-8E9FA1999D76}" presName="parentLin" presStyleCnt="0"/>
      <dgm:spPr/>
    </dgm:pt>
    <dgm:pt modelId="{46BF4873-53BE-4FF6-9642-E95F4EE320DB}" type="pres">
      <dgm:prSet presAssocID="{EE1A7428-F286-4067-8715-8E9FA1999D76}" presName="parentLeftMargin" presStyleLbl="node1" presStyleIdx="0" presStyleCnt="3"/>
      <dgm:spPr/>
    </dgm:pt>
    <dgm:pt modelId="{B3A95DFD-FD7E-4270-A43B-C13ACFD41C7A}" type="pres">
      <dgm:prSet presAssocID="{EE1A7428-F286-4067-8715-8E9FA1999D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9CDD23F-90BD-4A69-875D-F0B0DD3EF484}" type="pres">
      <dgm:prSet presAssocID="{EE1A7428-F286-4067-8715-8E9FA1999D76}" presName="negativeSpace" presStyleCnt="0"/>
      <dgm:spPr/>
    </dgm:pt>
    <dgm:pt modelId="{0DD3E7B6-1358-43E0-910C-275810FE62D0}" type="pres">
      <dgm:prSet presAssocID="{EE1A7428-F286-4067-8715-8E9FA1999D76}" presName="childText" presStyleLbl="conFgAcc1" presStyleIdx="1" presStyleCnt="3">
        <dgm:presLayoutVars>
          <dgm:bulletEnabled val="1"/>
        </dgm:presLayoutVars>
      </dgm:prSet>
      <dgm:spPr/>
    </dgm:pt>
    <dgm:pt modelId="{8A847627-848D-4E43-A991-CBB37243013B}" type="pres">
      <dgm:prSet presAssocID="{9E47CC99-77DF-4C04-AF96-4C252DC646A8}" presName="spaceBetweenRectangles" presStyleCnt="0"/>
      <dgm:spPr/>
    </dgm:pt>
    <dgm:pt modelId="{A33A1775-F0DB-4532-9663-FA587BB15F47}" type="pres">
      <dgm:prSet presAssocID="{C1158075-B583-4D8C-8902-90A3303D3233}" presName="parentLin" presStyleCnt="0"/>
      <dgm:spPr/>
    </dgm:pt>
    <dgm:pt modelId="{6F99CB67-0CAF-4EE1-AC2F-98233AADAF84}" type="pres">
      <dgm:prSet presAssocID="{C1158075-B583-4D8C-8902-90A3303D3233}" presName="parentLeftMargin" presStyleLbl="node1" presStyleIdx="1" presStyleCnt="3"/>
      <dgm:spPr/>
    </dgm:pt>
    <dgm:pt modelId="{E374A55B-1CF3-434E-A528-A8812FD683C9}" type="pres">
      <dgm:prSet presAssocID="{C1158075-B583-4D8C-8902-90A3303D323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29C8291-E5EA-49EB-AB28-950C777D414B}" type="pres">
      <dgm:prSet presAssocID="{C1158075-B583-4D8C-8902-90A3303D3233}" presName="negativeSpace" presStyleCnt="0"/>
      <dgm:spPr/>
    </dgm:pt>
    <dgm:pt modelId="{3688D2DD-4FDD-4792-BB04-618A2E9F6FA2}" type="pres">
      <dgm:prSet presAssocID="{C1158075-B583-4D8C-8902-90A3303D323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B536903-BFF9-4248-AD50-D20D67F0008F}" type="presOf" srcId="{7F475A53-6B45-4154-AA93-FF87C84AC6ED}" destId="{4A833D6A-E143-48E7-B2B8-0A128F5626D2}" srcOrd="0" destOrd="0" presId="urn:microsoft.com/office/officeart/2005/8/layout/list1"/>
    <dgm:cxn modelId="{71E421F1-2893-49CA-B0FF-4DAF2D7F1313}" type="presOf" srcId="{4976FE1A-CD40-4F10-BCAE-0D1FF1696A17}" destId="{ECD42AB5-33DA-4714-ABFD-0F2B30AD576E}" srcOrd="1" destOrd="0" presId="urn:microsoft.com/office/officeart/2005/8/layout/list1"/>
    <dgm:cxn modelId="{44FC9493-338D-4C9B-8B3A-56ABD3651CEA}" type="presOf" srcId="{EE1A7428-F286-4067-8715-8E9FA1999D76}" destId="{46BF4873-53BE-4FF6-9642-E95F4EE320DB}" srcOrd="0" destOrd="0" presId="urn:microsoft.com/office/officeart/2005/8/layout/list1"/>
    <dgm:cxn modelId="{72ADEB46-5EEB-4344-B9D6-97A3E3B18ADC}" type="presOf" srcId="{C1158075-B583-4D8C-8902-90A3303D3233}" destId="{6F99CB67-0CAF-4EE1-AC2F-98233AADAF84}" srcOrd="0" destOrd="0" presId="urn:microsoft.com/office/officeart/2005/8/layout/list1"/>
    <dgm:cxn modelId="{57EB490E-7C43-4195-AF02-3895D25F48D1}" type="presOf" srcId="{4976FE1A-CD40-4F10-BCAE-0D1FF1696A17}" destId="{026A6D0C-719A-48C3-BCFE-0FEDA93FA81A}" srcOrd="0" destOrd="0" presId="urn:microsoft.com/office/officeart/2005/8/layout/list1"/>
    <dgm:cxn modelId="{A413D8BD-E398-4983-AF0B-6BD2A95BF865}" srcId="{7F475A53-6B45-4154-AA93-FF87C84AC6ED}" destId="{4976FE1A-CD40-4F10-BCAE-0D1FF1696A17}" srcOrd="0" destOrd="0" parTransId="{988D15EE-896D-41D3-8811-C5B04EB0801F}" sibTransId="{15F2DDE7-317F-4B58-82AD-DB5238A31DEC}"/>
    <dgm:cxn modelId="{FC9B02B4-5BAD-4035-9518-83CD1DB019A7}" srcId="{7F475A53-6B45-4154-AA93-FF87C84AC6ED}" destId="{EE1A7428-F286-4067-8715-8E9FA1999D76}" srcOrd="1" destOrd="0" parTransId="{700D4F01-3359-44DB-A00E-F9951D695B03}" sibTransId="{9E47CC99-77DF-4C04-AF96-4C252DC646A8}"/>
    <dgm:cxn modelId="{F1404246-4425-4090-A74A-AE85CE3733FE}" type="presOf" srcId="{EE1A7428-F286-4067-8715-8E9FA1999D76}" destId="{B3A95DFD-FD7E-4270-A43B-C13ACFD41C7A}" srcOrd="1" destOrd="0" presId="urn:microsoft.com/office/officeart/2005/8/layout/list1"/>
    <dgm:cxn modelId="{59A59EC0-EAD4-4D97-8B92-2BD7D56AE36B}" srcId="{7F475A53-6B45-4154-AA93-FF87C84AC6ED}" destId="{C1158075-B583-4D8C-8902-90A3303D3233}" srcOrd="2" destOrd="0" parTransId="{0FC532FA-0B8D-428F-92BF-94973FB1B17B}" sibTransId="{5C1CC69E-C7E1-4D7C-A342-A751B030D205}"/>
    <dgm:cxn modelId="{F3B41A19-5288-455E-AF06-17A807A6CB5E}" type="presOf" srcId="{C1158075-B583-4D8C-8902-90A3303D3233}" destId="{E374A55B-1CF3-434E-A528-A8812FD683C9}" srcOrd="1" destOrd="0" presId="urn:microsoft.com/office/officeart/2005/8/layout/list1"/>
    <dgm:cxn modelId="{358B4F15-0343-419B-A886-1D980A24045B}" type="presParOf" srcId="{4A833D6A-E143-48E7-B2B8-0A128F5626D2}" destId="{34F9F66E-325A-4E36-AAAC-2B2C6C561115}" srcOrd="0" destOrd="0" presId="urn:microsoft.com/office/officeart/2005/8/layout/list1"/>
    <dgm:cxn modelId="{EA0076B4-72D8-47F4-B68B-DB310F469450}" type="presParOf" srcId="{34F9F66E-325A-4E36-AAAC-2B2C6C561115}" destId="{026A6D0C-719A-48C3-BCFE-0FEDA93FA81A}" srcOrd="0" destOrd="0" presId="urn:microsoft.com/office/officeart/2005/8/layout/list1"/>
    <dgm:cxn modelId="{72D58837-10F4-41E7-A5B3-C0D786FC76BC}" type="presParOf" srcId="{34F9F66E-325A-4E36-AAAC-2B2C6C561115}" destId="{ECD42AB5-33DA-4714-ABFD-0F2B30AD576E}" srcOrd="1" destOrd="0" presId="urn:microsoft.com/office/officeart/2005/8/layout/list1"/>
    <dgm:cxn modelId="{42CC3B55-C3C7-4633-8A15-7DAF9084EEC5}" type="presParOf" srcId="{4A833D6A-E143-48E7-B2B8-0A128F5626D2}" destId="{E34451CD-0647-48FE-B111-E832FF4F11D3}" srcOrd="1" destOrd="0" presId="urn:microsoft.com/office/officeart/2005/8/layout/list1"/>
    <dgm:cxn modelId="{9DB3005A-9A41-466E-8A4C-F6BA13006CB5}" type="presParOf" srcId="{4A833D6A-E143-48E7-B2B8-0A128F5626D2}" destId="{68C96560-269A-458A-91BC-E9C241F7D9C9}" srcOrd="2" destOrd="0" presId="urn:microsoft.com/office/officeart/2005/8/layout/list1"/>
    <dgm:cxn modelId="{CEF707CC-5E78-4E54-B6DC-ABE1B0D2D840}" type="presParOf" srcId="{4A833D6A-E143-48E7-B2B8-0A128F5626D2}" destId="{87A863D9-0226-4252-86E5-772BFB70EA61}" srcOrd="3" destOrd="0" presId="urn:microsoft.com/office/officeart/2005/8/layout/list1"/>
    <dgm:cxn modelId="{72395B12-0ECD-4C96-8AA3-93DC6BDF42E4}" type="presParOf" srcId="{4A833D6A-E143-48E7-B2B8-0A128F5626D2}" destId="{D55FF193-0B9C-4796-A47F-BBEC9880EC2D}" srcOrd="4" destOrd="0" presId="urn:microsoft.com/office/officeart/2005/8/layout/list1"/>
    <dgm:cxn modelId="{228F0F58-340D-48BD-AD31-B564A7CE93C4}" type="presParOf" srcId="{D55FF193-0B9C-4796-A47F-BBEC9880EC2D}" destId="{46BF4873-53BE-4FF6-9642-E95F4EE320DB}" srcOrd="0" destOrd="0" presId="urn:microsoft.com/office/officeart/2005/8/layout/list1"/>
    <dgm:cxn modelId="{599BF3D5-8C01-45E8-9F1A-A497389E86C8}" type="presParOf" srcId="{D55FF193-0B9C-4796-A47F-BBEC9880EC2D}" destId="{B3A95DFD-FD7E-4270-A43B-C13ACFD41C7A}" srcOrd="1" destOrd="0" presId="urn:microsoft.com/office/officeart/2005/8/layout/list1"/>
    <dgm:cxn modelId="{E7A6FC36-641A-4AAA-A14F-27446ADAC6E4}" type="presParOf" srcId="{4A833D6A-E143-48E7-B2B8-0A128F5626D2}" destId="{89CDD23F-90BD-4A69-875D-F0B0DD3EF484}" srcOrd="5" destOrd="0" presId="urn:microsoft.com/office/officeart/2005/8/layout/list1"/>
    <dgm:cxn modelId="{BF85F52A-B69B-4F50-896A-D20E43DB45E4}" type="presParOf" srcId="{4A833D6A-E143-48E7-B2B8-0A128F5626D2}" destId="{0DD3E7B6-1358-43E0-910C-275810FE62D0}" srcOrd="6" destOrd="0" presId="urn:microsoft.com/office/officeart/2005/8/layout/list1"/>
    <dgm:cxn modelId="{B1041158-234A-4740-ADE1-6E3DAB8A3545}" type="presParOf" srcId="{4A833D6A-E143-48E7-B2B8-0A128F5626D2}" destId="{8A847627-848D-4E43-A991-CBB37243013B}" srcOrd="7" destOrd="0" presId="urn:microsoft.com/office/officeart/2005/8/layout/list1"/>
    <dgm:cxn modelId="{8833409F-0F69-481D-92A0-DD4AF48C9D25}" type="presParOf" srcId="{4A833D6A-E143-48E7-B2B8-0A128F5626D2}" destId="{A33A1775-F0DB-4532-9663-FA587BB15F47}" srcOrd="8" destOrd="0" presId="urn:microsoft.com/office/officeart/2005/8/layout/list1"/>
    <dgm:cxn modelId="{F16E6976-8BAB-47D8-A02D-F174955E01AE}" type="presParOf" srcId="{A33A1775-F0DB-4532-9663-FA587BB15F47}" destId="{6F99CB67-0CAF-4EE1-AC2F-98233AADAF84}" srcOrd="0" destOrd="0" presId="urn:microsoft.com/office/officeart/2005/8/layout/list1"/>
    <dgm:cxn modelId="{63BD1CD4-F442-44EA-916A-274D54CEBC93}" type="presParOf" srcId="{A33A1775-F0DB-4532-9663-FA587BB15F47}" destId="{E374A55B-1CF3-434E-A528-A8812FD683C9}" srcOrd="1" destOrd="0" presId="urn:microsoft.com/office/officeart/2005/8/layout/list1"/>
    <dgm:cxn modelId="{E35D3B6C-A00A-436A-A2C0-5B417F6A4212}" type="presParOf" srcId="{4A833D6A-E143-48E7-B2B8-0A128F5626D2}" destId="{329C8291-E5EA-49EB-AB28-950C777D414B}" srcOrd="9" destOrd="0" presId="urn:microsoft.com/office/officeart/2005/8/layout/list1"/>
    <dgm:cxn modelId="{53CACE73-8FDF-4197-AC1E-830BE1E57A1D}" type="presParOf" srcId="{4A833D6A-E143-48E7-B2B8-0A128F5626D2}" destId="{3688D2DD-4FDD-4792-BB04-618A2E9F6FA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D75578-B03F-4B10-8C32-AC38929C883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C1C53C1-463D-4FB3-9D94-838197A2F846}">
      <dgm:prSet phldrT="[Texto]"/>
      <dgm:spPr/>
      <dgm:t>
        <a:bodyPr/>
        <a:lstStyle/>
        <a:p>
          <a:r>
            <a:rPr lang="es-ES" dirty="0"/>
            <a:t> Recomendaciones básicas</a:t>
          </a:r>
        </a:p>
      </dgm:t>
    </dgm:pt>
    <dgm:pt modelId="{3B4320EF-6EEF-4CA2-9C0E-730F04891399}" type="parTrans" cxnId="{7FDB405C-3350-4E4D-B045-5591F1C5466B}">
      <dgm:prSet/>
      <dgm:spPr/>
      <dgm:t>
        <a:bodyPr/>
        <a:lstStyle/>
        <a:p>
          <a:endParaRPr lang="es-ES"/>
        </a:p>
      </dgm:t>
    </dgm:pt>
    <dgm:pt modelId="{28938D04-6243-450C-9F5D-00ED7E3DDAC8}" type="sibTrans" cxnId="{7FDB405C-3350-4E4D-B045-5591F1C5466B}">
      <dgm:prSet/>
      <dgm:spPr/>
      <dgm:t>
        <a:bodyPr/>
        <a:lstStyle/>
        <a:p>
          <a:endParaRPr lang="es-ES"/>
        </a:p>
      </dgm:t>
    </dgm:pt>
    <dgm:pt modelId="{622B615B-60EB-48DE-8FD5-BC92398FA367}">
      <dgm:prSet phldrT="[Texto]"/>
      <dgm:spPr/>
      <dgm:t>
        <a:bodyPr/>
        <a:lstStyle/>
        <a:p>
          <a:r>
            <a:rPr lang="es-ES" b="1" dirty="0"/>
            <a:t>Consulte a su médico</a:t>
          </a:r>
        </a:p>
      </dgm:t>
    </dgm:pt>
    <dgm:pt modelId="{61E5D69B-A646-4C9D-92B3-B719C5C2AFED}" type="parTrans" cxnId="{DC633095-0537-4136-94ED-F63416296C57}">
      <dgm:prSet/>
      <dgm:spPr/>
      <dgm:t>
        <a:bodyPr/>
        <a:lstStyle/>
        <a:p>
          <a:endParaRPr lang="es-ES"/>
        </a:p>
      </dgm:t>
    </dgm:pt>
    <dgm:pt modelId="{6F7BDC15-2400-4341-82B9-8CABB2AE99BA}" type="sibTrans" cxnId="{DC633095-0537-4136-94ED-F63416296C57}">
      <dgm:prSet/>
      <dgm:spPr/>
      <dgm:t>
        <a:bodyPr/>
        <a:lstStyle/>
        <a:p>
          <a:endParaRPr lang="es-ES"/>
        </a:p>
      </dgm:t>
    </dgm:pt>
    <dgm:pt modelId="{4BBCE870-592F-4FD4-8BD4-35AFA6EF842B}">
      <dgm:prSet phldrT="[Texto]"/>
      <dgm:spPr/>
      <dgm:t>
        <a:bodyPr/>
        <a:lstStyle/>
        <a:p>
          <a:r>
            <a:rPr lang="es-AR" dirty="0"/>
            <a:t>No se </a:t>
          </a:r>
          <a:r>
            <a:rPr lang="es-AR" dirty="0" err="1"/>
            <a:t>automedique</a:t>
          </a:r>
          <a:r>
            <a:rPr lang="es-AR" dirty="0"/>
            <a:t>.</a:t>
          </a:r>
          <a:endParaRPr lang="es-ES" dirty="0"/>
        </a:p>
      </dgm:t>
    </dgm:pt>
    <dgm:pt modelId="{A483EB7A-7AD8-4888-B7A8-2CF0E5CBFF62}" type="parTrans" cxnId="{8ADBAB4E-FF8F-4763-8A23-E3F67FE67BB4}">
      <dgm:prSet/>
      <dgm:spPr/>
      <dgm:t>
        <a:bodyPr/>
        <a:lstStyle/>
        <a:p>
          <a:endParaRPr lang="es-ES"/>
        </a:p>
      </dgm:t>
    </dgm:pt>
    <dgm:pt modelId="{8809FB54-6A6F-4F15-BD1C-1AFAF69FF1CB}" type="sibTrans" cxnId="{8ADBAB4E-FF8F-4763-8A23-E3F67FE67BB4}">
      <dgm:prSet/>
      <dgm:spPr/>
      <dgm:t>
        <a:bodyPr/>
        <a:lstStyle/>
        <a:p>
          <a:endParaRPr lang="es-ES"/>
        </a:p>
      </dgm:t>
    </dgm:pt>
    <dgm:pt modelId="{F067A822-5210-489A-976B-88CDFD825E39}">
      <dgm:prSet phldrT="[Texto]"/>
      <dgm:spPr/>
      <dgm:t>
        <a:bodyPr/>
        <a:lstStyle/>
        <a:p>
          <a:r>
            <a:rPr lang="es-AR" dirty="0"/>
            <a:t>No use antibióticos </a:t>
          </a:r>
          <a:endParaRPr lang="es-ES" dirty="0"/>
        </a:p>
      </dgm:t>
    </dgm:pt>
    <dgm:pt modelId="{40327415-E646-4736-9D52-41C61B08D6B1}" type="parTrans" cxnId="{D7060E1B-B662-4FCD-8CBE-6F7E54A34805}">
      <dgm:prSet/>
      <dgm:spPr/>
      <dgm:t>
        <a:bodyPr/>
        <a:lstStyle/>
        <a:p>
          <a:endParaRPr lang="es-ES"/>
        </a:p>
      </dgm:t>
    </dgm:pt>
    <dgm:pt modelId="{AA8D49FA-F22B-4E0F-9DB6-D0C6283D52FF}" type="sibTrans" cxnId="{D7060E1B-B662-4FCD-8CBE-6F7E54A34805}">
      <dgm:prSet/>
      <dgm:spPr/>
      <dgm:t>
        <a:bodyPr/>
        <a:lstStyle/>
        <a:p>
          <a:endParaRPr lang="es-ES"/>
        </a:p>
      </dgm:t>
    </dgm:pt>
    <dgm:pt modelId="{E765B366-FB3B-4BAC-BC41-B7957F99559A}">
      <dgm:prSet phldrT="[Texto]"/>
      <dgm:spPr/>
      <dgm:t>
        <a:bodyPr/>
        <a:lstStyle/>
        <a:p>
          <a:r>
            <a:rPr lang="es-AR" dirty="0"/>
            <a:t>Beba mucha agua</a:t>
          </a:r>
          <a:endParaRPr lang="es-ES" dirty="0"/>
        </a:p>
      </dgm:t>
    </dgm:pt>
    <dgm:pt modelId="{0E4C40BB-1610-4365-8D28-37AEBD37C03B}" type="parTrans" cxnId="{4E934FD5-D113-493E-A1B9-1674A6944124}">
      <dgm:prSet/>
      <dgm:spPr/>
      <dgm:t>
        <a:bodyPr/>
        <a:lstStyle/>
        <a:p>
          <a:endParaRPr lang="es-ES"/>
        </a:p>
      </dgm:t>
    </dgm:pt>
    <dgm:pt modelId="{468997F5-6BC1-4160-AA58-C8E273BE6A01}" type="sibTrans" cxnId="{4E934FD5-D113-493E-A1B9-1674A6944124}">
      <dgm:prSet/>
      <dgm:spPr/>
      <dgm:t>
        <a:bodyPr/>
        <a:lstStyle/>
        <a:p>
          <a:endParaRPr lang="es-ES"/>
        </a:p>
      </dgm:t>
    </dgm:pt>
    <dgm:pt modelId="{FFF1B190-DD18-4591-B70C-7A76F2C4FF0C}">
      <dgm:prSet phldrT="[Texto]"/>
      <dgm:spPr/>
      <dgm:t>
        <a:bodyPr/>
        <a:lstStyle/>
        <a:p>
          <a:r>
            <a:rPr lang="es-AR" dirty="0"/>
            <a:t>Haga reposo</a:t>
          </a:r>
          <a:endParaRPr lang="es-ES" dirty="0"/>
        </a:p>
      </dgm:t>
    </dgm:pt>
    <dgm:pt modelId="{BE1489DC-1251-40F0-880F-6326F9A2B5F4}" type="parTrans" cxnId="{2B5F9D65-B162-488C-AE9C-1BE250DCBBAA}">
      <dgm:prSet/>
      <dgm:spPr/>
      <dgm:t>
        <a:bodyPr/>
        <a:lstStyle/>
        <a:p>
          <a:endParaRPr lang="es-ES"/>
        </a:p>
      </dgm:t>
    </dgm:pt>
    <dgm:pt modelId="{61180FC7-ED38-4921-9F04-C9143C2F0643}" type="sibTrans" cxnId="{2B5F9D65-B162-488C-AE9C-1BE250DCBBAA}">
      <dgm:prSet/>
      <dgm:spPr/>
      <dgm:t>
        <a:bodyPr/>
        <a:lstStyle/>
        <a:p>
          <a:endParaRPr lang="es-ES"/>
        </a:p>
      </dgm:t>
    </dgm:pt>
    <dgm:pt modelId="{E6109F2C-BD8A-4FBC-A966-618300EC6819}">
      <dgm:prSet phldrT="[Texto]"/>
      <dgm:spPr/>
      <dgm:t>
        <a:bodyPr/>
        <a:lstStyle/>
        <a:p>
          <a:r>
            <a:rPr lang="es-AR" dirty="0"/>
            <a:t>Vigile los signos de gravedad.</a:t>
          </a:r>
          <a:endParaRPr lang="es-ES" dirty="0"/>
        </a:p>
      </dgm:t>
    </dgm:pt>
    <dgm:pt modelId="{0DF59899-F460-4CF9-9E82-E6F9FD6D8E4E}" type="parTrans" cxnId="{D34715D7-E726-4B49-BA8C-5442EEA9BBD6}">
      <dgm:prSet/>
      <dgm:spPr/>
      <dgm:t>
        <a:bodyPr/>
        <a:lstStyle/>
        <a:p>
          <a:endParaRPr lang="es-ES"/>
        </a:p>
      </dgm:t>
    </dgm:pt>
    <dgm:pt modelId="{DFFFF0B3-18FD-443B-AB22-73F4EAC7C1A7}" type="sibTrans" cxnId="{D34715D7-E726-4B49-BA8C-5442EEA9BBD6}">
      <dgm:prSet/>
      <dgm:spPr/>
      <dgm:t>
        <a:bodyPr/>
        <a:lstStyle/>
        <a:p>
          <a:endParaRPr lang="es-ES"/>
        </a:p>
      </dgm:t>
    </dgm:pt>
    <dgm:pt modelId="{9D96509B-AE6E-4F37-83D9-1154C66C2EB8}">
      <dgm:prSet phldrT="[Texto]"/>
      <dgm:spPr/>
      <dgm:t>
        <a:bodyPr/>
        <a:lstStyle/>
        <a:p>
          <a:endParaRPr lang="es-ES" dirty="0"/>
        </a:p>
      </dgm:t>
    </dgm:pt>
    <dgm:pt modelId="{02C40A96-450E-465C-95B4-5DEC0DA11BD8}" type="sibTrans" cxnId="{FC362A84-C1C7-46EB-8166-879AE953DBF8}">
      <dgm:prSet/>
      <dgm:spPr/>
      <dgm:t>
        <a:bodyPr/>
        <a:lstStyle/>
        <a:p>
          <a:endParaRPr lang="es-ES"/>
        </a:p>
      </dgm:t>
    </dgm:pt>
    <dgm:pt modelId="{419246E1-1819-421C-85D4-FF03A7DC1702}" type="parTrans" cxnId="{FC362A84-C1C7-46EB-8166-879AE953DBF8}">
      <dgm:prSet/>
      <dgm:spPr/>
      <dgm:t>
        <a:bodyPr/>
        <a:lstStyle/>
        <a:p>
          <a:endParaRPr lang="es-ES"/>
        </a:p>
      </dgm:t>
    </dgm:pt>
    <dgm:pt modelId="{E2CC836E-EB16-42FC-BB7C-D06D7FB88BFA}" type="pres">
      <dgm:prSet presAssocID="{8DD75578-B03F-4B10-8C32-AC38929C883F}" presName="vert0" presStyleCnt="0">
        <dgm:presLayoutVars>
          <dgm:dir/>
          <dgm:animOne val="branch"/>
          <dgm:animLvl val="lvl"/>
        </dgm:presLayoutVars>
      </dgm:prSet>
      <dgm:spPr/>
    </dgm:pt>
    <dgm:pt modelId="{3B33FD2B-CC4A-45A4-995A-BEE2E9D6810C}" type="pres">
      <dgm:prSet presAssocID="{3C1C53C1-463D-4FB3-9D94-838197A2F846}" presName="thickLine" presStyleLbl="alignNode1" presStyleIdx="0" presStyleCnt="2"/>
      <dgm:spPr/>
    </dgm:pt>
    <dgm:pt modelId="{9B6FC304-5942-4173-AEE6-5906C5169195}" type="pres">
      <dgm:prSet presAssocID="{3C1C53C1-463D-4FB3-9D94-838197A2F846}" presName="horz1" presStyleCnt="0"/>
      <dgm:spPr/>
    </dgm:pt>
    <dgm:pt modelId="{CDDA0703-E909-42C7-AAD5-846BE8FC03A8}" type="pres">
      <dgm:prSet presAssocID="{3C1C53C1-463D-4FB3-9D94-838197A2F846}" presName="tx1" presStyleLbl="revTx" presStyleIdx="0" presStyleCnt="8"/>
      <dgm:spPr/>
    </dgm:pt>
    <dgm:pt modelId="{09E7DF09-2C97-43B3-918F-BCB57B94C94A}" type="pres">
      <dgm:prSet presAssocID="{3C1C53C1-463D-4FB3-9D94-838197A2F846}" presName="vert1" presStyleCnt="0"/>
      <dgm:spPr/>
    </dgm:pt>
    <dgm:pt modelId="{C2C41F48-D446-43D2-AF55-35784F232E0D}" type="pres">
      <dgm:prSet presAssocID="{622B615B-60EB-48DE-8FD5-BC92398FA367}" presName="vertSpace2a" presStyleCnt="0"/>
      <dgm:spPr/>
    </dgm:pt>
    <dgm:pt modelId="{4D8AC46B-8217-46A2-B9F7-BF81C0702A34}" type="pres">
      <dgm:prSet presAssocID="{622B615B-60EB-48DE-8FD5-BC92398FA367}" presName="horz2" presStyleCnt="0"/>
      <dgm:spPr/>
    </dgm:pt>
    <dgm:pt modelId="{E4A0B48C-8FC9-43F4-A390-BE2B27AB8824}" type="pres">
      <dgm:prSet presAssocID="{622B615B-60EB-48DE-8FD5-BC92398FA367}" presName="horzSpace2" presStyleCnt="0"/>
      <dgm:spPr/>
    </dgm:pt>
    <dgm:pt modelId="{E0075A86-DEFB-4927-A08E-405602C7AA8C}" type="pres">
      <dgm:prSet presAssocID="{622B615B-60EB-48DE-8FD5-BC92398FA367}" presName="tx2" presStyleLbl="revTx" presStyleIdx="1" presStyleCnt="8"/>
      <dgm:spPr/>
    </dgm:pt>
    <dgm:pt modelId="{FEAB568F-FE43-4985-A43D-5799642BB2ED}" type="pres">
      <dgm:prSet presAssocID="{622B615B-60EB-48DE-8FD5-BC92398FA367}" presName="vert2" presStyleCnt="0"/>
      <dgm:spPr/>
    </dgm:pt>
    <dgm:pt modelId="{543DF2C8-0316-4276-830D-163DB0E708F6}" type="pres">
      <dgm:prSet presAssocID="{622B615B-60EB-48DE-8FD5-BC92398FA367}" presName="thinLine2b" presStyleLbl="callout" presStyleIdx="0" presStyleCnt="6"/>
      <dgm:spPr/>
    </dgm:pt>
    <dgm:pt modelId="{B4D10E3C-9F7F-4424-9292-2561DEDF4BCF}" type="pres">
      <dgm:prSet presAssocID="{622B615B-60EB-48DE-8FD5-BC92398FA367}" presName="vertSpace2b" presStyleCnt="0"/>
      <dgm:spPr/>
    </dgm:pt>
    <dgm:pt modelId="{AD6680A8-4EEA-43FC-9094-4D6B36246A42}" type="pres">
      <dgm:prSet presAssocID="{4BBCE870-592F-4FD4-8BD4-35AFA6EF842B}" presName="horz2" presStyleCnt="0"/>
      <dgm:spPr/>
    </dgm:pt>
    <dgm:pt modelId="{A7002FB3-97E0-4DEE-843E-AA29D0532133}" type="pres">
      <dgm:prSet presAssocID="{4BBCE870-592F-4FD4-8BD4-35AFA6EF842B}" presName="horzSpace2" presStyleCnt="0"/>
      <dgm:spPr/>
    </dgm:pt>
    <dgm:pt modelId="{C59C92AF-1ED0-4486-94DF-C7367E85B956}" type="pres">
      <dgm:prSet presAssocID="{4BBCE870-592F-4FD4-8BD4-35AFA6EF842B}" presName="tx2" presStyleLbl="revTx" presStyleIdx="2" presStyleCnt="8"/>
      <dgm:spPr/>
    </dgm:pt>
    <dgm:pt modelId="{DFC652EF-2C25-4BA8-B2B8-476872DE5D7E}" type="pres">
      <dgm:prSet presAssocID="{4BBCE870-592F-4FD4-8BD4-35AFA6EF842B}" presName="vert2" presStyleCnt="0"/>
      <dgm:spPr/>
    </dgm:pt>
    <dgm:pt modelId="{80DBFFC6-3521-43ED-AC5C-A2FF54270A56}" type="pres">
      <dgm:prSet presAssocID="{4BBCE870-592F-4FD4-8BD4-35AFA6EF842B}" presName="thinLine2b" presStyleLbl="callout" presStyleIdx="1" presStyleCnt="6"/>
      <dgm:spPr/>
    </dgm:pt>
    <dgm:pt modelId="{101618D9-9D5E-4361-BB1A-E091BC298A0B}" type="pres">
      <dgm:prSet presAssocID="{4BBCE870-592F-4FD4-8BD4-35AFA6EF842B}" presName="vertSpace2b" presStyleCnt="0"/>
      <dgm:spPr/>
    </dgm:pt>
    <dgm:pt modelId="{BDA06A95-1C11-4F21-BA73-CA2813C026C2}" type="pres">
      <dgm:prSet presAssocID="{F067A822-5210-489A-976B-88CDFD825E39}" presName="horz2" presStyleCnt="0"/>
      <dgm:spPr/>
    </dgm:pt>
    <dgm:pt modelId="{06FB1F4A-3129-42EF-B007-A3DD222BA277}" type="pres">
      <dgm:prSet presAssocID="{F067A822-5210-489A-976B-88CDFD825E39}" presName="horzSpace2" presStyleCnt="0"/>
      <dgm:spPr/>
    </dgm:pt>
    <dgm:pt modelId="{21B0944D-D150-4123-AA71-9EB8FBF37040}" type="pres">
      <dgm:prSet presAssocID="{F067A822-5210-489A-976B-88CDFD825E39}" presName="tx2" presStyleLbl="revTx" presStyleIdx="3" presStyleCnt="8"/>
      <dgm:spPr/>
    </dgm:pt>
    <dgm:pt modelId="{946666AC-06EC-4036-A1B4-619E63AD7C57}" type="pres">
      <dgm:prSet presAssocID="{F067A822-5210-489A-976B-88CDFD825E39}" presName="vert2" presStyleCnt="0"/>
      <dgm:spPr/>
    </dgm:pt>
    <dgm:pt modelId="{C8D4723B-2508-45E8-BBCD-FE371A307692}" type="pres">
      <dgm:prSet presAssocID="{F067A822-5210-489A-976B-88CDFD825E39}" presName="thinLine2b" presStyleLbl="callout" presStyleIdx="2" presStyleCnt="6"/>
      <dgm:spPr/>
    </dgm:pt>
    <dgm:pt modelId="{208D968C-D4D0-4F1D-A6E5-73F41880DDC3}" type="pres">
      <dgm:prSet presAssocID="{F067A822-5210-489A-976B-88CDFD825E39}" presName="vertSpace2b" presStyleCnt="0"/>
      <dgm:spPr/>
    </dgm:pt>
    <dgm:pt modelId="{A8FAD263-5FE8-4998-9F52-532D23D64471}" type="pres">
      <dgm:prSet presAssocID="{9D96509B-AE6E-4F37-83D9-1154C66C2EB8}" presName="thickLine" presStyleLbl="alignNode1" presStyleIdx="1" presStyleCnt="2"/>
      <dgm:spPr/>
    </dgm:pt>
    <dgm:pt modelId="{AB4B68AA-3E7A-4DF0-9677-3CB033E98DF5}" type="pres">
      <dgm:prSet presAssocID="{9D96509B-AE6E-4F37-83D9-1154C66C2EB8}" presName="horz1" presStyleCnt="0"/>
      <dgm:spPr/>
    </dgm:pt>
    <dgm:pt modelId="{6F55DFB7-A9B4-4BAF-BA87-F5006E059440}" type="pres">
      <dgm:prSet presAssocID="{9D96509B-AE6E-4F37-83D9-1154C66C2EB8}" presName="tx1" presStyleLbl="revTx" presStyleIdx="4" presStyleCnt="8"/>
      <dgm:spPr/>
    </dgm:pt>
    <dgm:pt modelId="{8169D020-BF46-4EF7-A210-6DEFE6DFC5C9}" type="pres">
      <dgm:prSet presAssocID="{9D96509B-AE6E-4F37-83D9-1154C66C2EB8}" presName="vert1" presStyleCnt="0"/>
      <dgm:spPr/>
    </dgm:pt>
    <dgm:pt modelId="{36CEF54E-C029-4760-9C0B-CFF3DC822CE8}" type="pres">
      <dgm:prSet presAssocID="{E765B366-FB3B-4BAC-BC41-B7957F99559A}" presName="vertSpace2a" presStyleCnt="0"/>
      <dgm:spPr/>
    </dgm:pt>
    <dgm:pt modelId="{F039F6D3-0071-4D0A-B256-5CF49E390AAD}" type="pres">
      <dgm:prSet presAssocID="{E765B366-FB3B-4BAC-BC41-B7957F99559A}" presName="horz2" presStyleCnt="0"/>
      <dgm:spPr/>
    </dgm:pt>
    <dgm:pt modelId="{A7A08C88-159E-427A-8A9C-EA4FDA9C07AB}" type="pres">
      <dgm:prSet presAssocID="{E765B366-FB3B-4BAC-BC41-B7957F99559A}" presName="horzSpace2" presStyleCnt="0"/>
      <dgm:spPr/>
    </dgm:pt>
    <dgm:pt modelId="{E625DFEB-E7AA-42E9-AD2B-11EB24B6F903}" type="pres">
      <dgm:prSet presAssocID="{E765B366-FB3B-4BAC-BC41-B7957F99559A}" presName="tx2" presStyleLbl="revTx" presStyleIdx="5" presStyleCnt="8"/>
      <dgm:spPr/>
    </dgm:pt>
    <dgm:pt modelId="{3D39B75D-7E84-4A22-9E3A-60745F8009CC}" type="pres">
      <dgm:prSet presAssocID="{E765B366-FB3B-4BAC-BC41-B7957F99559A}" presName="vert2" presStyleCnt="0"/>
      <dgm:spPr/>
    </dgm:pt>
    <dgm:pt modelId="{71404193-7556-4074-8C0F-491995FE1317}" type="pres">
      <dgm:prSet presAssocID="{E765B366-FB3B-4BAC-BC41-B7957F99559A}" presName="thinLine2b" presStyleLbl="callout" presStyleIdx="3" presStyleCnt="6"/>
      <dgm:spPr/>
    </dgm:pt>
    <dgm:pt modelId="{15F870B0-923A-4A4E-AEA7-DE53356470B5}" type="pres">
      <dgm:prSet presAssocID="{E765B366-FB3B-4BAC-BC41-B7957F99559A}" presName="vertSpace2b" presStyleCnt="0"/>
      <dgm:spPr/>
    </dgm:pt>
    <dgm:pt modelId="{792CA8B1-5609-4E39-8CD7-9FC47C855E92}" type="pres">
      <dgm:prSet presAssocID="{FFF1B190-DD18-4591-B70C-7A76F2C4FF0C}" presName="horz2" presStyleCnt="0"/>
      <dgm:spPr/>
    </dgm:pt>
    <dgm:pt modelId="{008F9C7A-70D3-4D6D-B2E0-25207A6CB238}" type="pres">
      <dgm:prSet presAssocID="{FFF1B190-DD18-4591-B70C-7A76F2C4FF0C}" presName="horzSpace2" presStyleCnt="0"/>
      <dgm:spPr/>
    </dgm:pt>
    <dgm:pt modelId="{45622E95-A03C-4846-BD62-9F0F30157AB8}" type="pres">
      <dgm:prSet presAssocID="{FFF1B190-DD18-4591-B70C-7A76F2C4FF0C}" presName="tx2" presStyleLbl="revTx" presStyleIdx="6" presStyleCnt="8"/>
      <dgm:spPr/>
    </dgm:pt>
    <dgm:pt modelId="{5FBF1B4A-E614-4CA6-8B9F-3796961B2DD6}" type="pres">
      <dgm:prSet presAssocID="{FFF1B190-DD18-4591-B70C-7A76F2C4FF0C}" presName="vert2" presStyleCnt="0"/>
      <dgm:spPr/>
    </dgm:pt>
    <dgm:pt modelId="{4DC12CF3-AEBC-4DA2-96C5-0DD91529DB4E}" type="pres">
      <dgm:prSet presAssocID="{FFF1B190-DD18-4591-B70C-7A76F2C4FF0C}" presName="thinLine2b" presStyleLbl="callout" presStyleIdx="4" presStyleCnt="6"/>
      <dgm:spPr/>
    </dgm:pt>
    <dgm:pt modelId="{20337414-54C7-451F-844F-1A9B74D24F73}" type="pres">
      <dgm:prSet presAssocID="{FFF1B190-DD18-4591-B70C-7A76F2C4FF0C}" presName="vertSpace2b" presStyleCnt="0"/>
      <dgm:spPr/>
    </dgm:pt>
    <dgm:pt modelId="{FE4E28CC-FD58-4FAC-8D75-E985EED002B2}" type="pres">
      <dgm:prSet presAssocID="{E6109F2C-BD8A-4FBC-A966-618300EC6819}" presName="horz2" presStyleCnt="0"/>
      <dgm:spPr/>
    </dgm:pt>
    <dgm:pt modelId="{3EF54475-62F3-4AFF-952F-04B174C0FFEF}" type="pres">
      <dgm:prSet presAssocID="{E6109F2C-BD8A-4FBC-A966-618300EC6819}" presName="horzSpace2" presStyleCnt="0"/>
      <dgm:spPr/>
    </dgm:pt>
    <dgm:pt modelId="{A9A98FC8-1D69-4CD2-9EEA-664D2BD725BA}" type="pres">
      <dgm:prSet presAssocID="{E6109F2C-BD8A-4FBC-A966-618300EC6819}" presName="tx2" presStyleLbl="revTx" presStyleIdx="7" presStyleCnt="8"/>
      <dgm:spPr/>
    </dgm:pt>
    <dgm:pt modelId="{1B873124-8251-4575-B5DC-0BAEE395D2F4}" type="pres">
      <dgm:prSet presAssocID="{E6109F2C-BD8A-4FBC-A966-618300EC6819}" presName="vert2" presStyleCnt="0"/>
      <dgm:spPr/>
    </dgm:pt>
    <dgm:pt modelId="{11DA6AC7-EBF7-4BDA-97A6-30BA64B391E0}" type="pres">
      <dgm:prSet presAssocID="{E6109F2C-BD8A-4FBC-A966-618300EC6819}" presName="thinLine2b" presStyleLbl="callout" presStyleIdx="5" presStyleCnt="6"/>
      <dgm:spPr/>
    </dgm:pt>
    <dgm:pt modelId="{667D2A06-1B1D-4D7A-8891-4DD63A4242E2}" type="pres">
      <dgm:prSet presAssocID="{E6109F2C-BD8A-4FBC-A966-618300EC6819}" presName="vertSpace2b" presStyleCnt="0"/>
      <dgm:spPr/>
    </dgm:pt>
  </dgm:ptLst>
  <dgm:cxnLst>
    <dgm:cxn modelId="{8ADBAB4E-FF8F-4763-8A23-E3F67FE67BB4}" srcId="{3C1C53C1-463D-4FB3-9D94-838197A2F846}" destId="{4BBCE870-592F-4FD4-8BD4-35AFA6EF842B}" srcOrd="1" destOrd="0" parTransId="{A483EB7A-7AD8-4888-B7A8-2CF0E5CBFF62}" sibTransId="{8809FB54-6A6F-4F15-BD1C-1AFAF69FF1CB}"/>
    <dgm:cxn modelId="{8D75729C-2A38-4347-938F-9509C2BDCF52}" type="presOf" srcId="{9D96509B-AE6E-4F37-83D9-1154C66C2EB8}" destId="{6F55DFB7-A9B4-4BAF-BA87-F5006E059440}" srcOrd="0" destOrd="0" presId="urn:microsoft.com/office/officeart/2008/layout/LinedList"/>
    <dgm:cxn modelId="{D7060E1B-B662-4FCD-8CBE-6F7E54A34805}" srcId="{3C1C53C1-463D-4FB3-9D94-838197A2F846}" destId="{F067A822-5210-489A-976B-88CDFD825E39}" srcOrd="2" destOrd="0" parTransId="{40327415-E646-4736-9D52-41C61B08D6B1}" sibTransId="{AA8D49FA-F22B-4E0F-9DB6-D0C6283D52FF}"/>
    <dgm:cxn modelId="{8CF7F1D7-00C7-4C48-B12A-DF1E34F1D1A7}" type="presOf" srcId="{F067A822-5210-489A-976B-88CDFD825E39}" destId="{21B0944D-D150-4123-AA71-9EB8FBF37040}" srcOrd="0" destOrd="0" presId="urn:microsoft.com/office/officeart/2008/layout/LinedList"/>
    <dgm:cxn modelId="{D530473C-575F-429C-9418-948B860402E6}" type="presOf" srcId="{E6109F2C-BD8A-4FBC-A966-618300EC6819}" destId="{A9A98FC8-1D69-4CD2-9EEA-664D2BD725BA}" srcOrd="0" destOrd="0" presId="urn:microsoft.com/office/officeart/2008/layout/LinedList"/>
    <dgm:cxn modelId="{2B5F9D65-B162-488C-AE9C-1BE250DCBBAA}" srcId="{9D96509B-AE6E-4F37-83D9-1154C66C2EB8}" destId="{FFF1B190-DD18-4591-B70C-7A76F2C4FF0C}" srcOrd="1" destOrd="0" parTransId="{BE1489DC-1251-40F0-880F-6326F9A2B5F4}" sibTransId="{61180FC7-ED38-4921-9F04-C9143C2F0643}"/>
    <dgm:cxn modelId="{2AACD2EB-B2CD-4D78-9D98-C0CBEF90E0B6}" type="presOf" srcId="{8DD75578-B03F-4B10-8C32-AC38929C883F}" destId="{E2CC836E-EB16-42FC-BB7C-D06D7FB88BFA}" srcOrd="0" destOrd="0" presId="urn:microsoft.com/office/officeart/2008/layout/LinedList"/>
    <dgm:cxn modelId="{4E934FD5-D113-493E-A1B9-1674A6944124}" srcId="{9D96509B-AE6E-4F37-83D9-1154C66C2EB8}" destId="{E765B366-FB3B-4BAC-BC41-B7957F99559A}" srcOrd="0" destOrd="0" parTransId="{0E4C40BB-1610-4365-8D28-37AEBD37C03B}" sibTransId="{468997F5-6BC1-4160-AA58-C8E273BE6A01}"/>
    <dgm:cxn modelId="{D34715D7-E726-4B49-BA8C-5442EEA9BBD6}" srcId="{9D96509B-AE6E-4F37-83D9-1154C66C2EB8}" destId="{E6109F2C-BD8A-4FBC-A966-618300EC6819}" srcOrd="2" destOrd="0" parTransId="{0DF59899-F460-4CF9-9E82-E6F9FD6D8E4E}" sibTransId="{DFFFF0B3-18FD-443B-AB22-73F4EAC7C1A7}"/>
    <dgm:cxn modelId="{6963E23A-0EF4-4BEC-B581-7111879B4621}" type="presOf" srcId="{3C1C53C1-463D-4FB3-9D94-838197A2F846}" destId="{CDDA0703-E909-42C7-AAD5-846BE8FC03A8}" srcOrd="0" destOrd="0" presId="urn:microsoft.com/office/officeart/2008/layout/LinedList"/>
    <dgm:cxn modelId="{FC362A84-C1C7-46EB-8166-879AE953DBF8}" srcId="{8DD75578-B03F-4B10-8C32-AC38929C883F}" destId="{9D96509B-AE6E-4F37-83D9-1154C66C2EB8}" srcOrd="1" destOrd="0" parTransId="{419246E1-1819-421C-85D4-FF03A7DC1702}" sibTransId="{02C40A96-450E-465C-95B4-5DEC0DA11BD8}"/>
    <dgm:cxn modelId="{7FDB405C-3350-4E4D-B045-5591F1C5466B}" srcId="{8DD75578-B03F-4B10-8C32-AC38929C883F}" destId="{3C1C53C1-463D-4FB3-9D94-838197A2F846}" srcOrd="0" destOrd="0" parTransId="{3B4320EF-6EEF-4CA2-9C0E-730F04891399}" sibTransId="{28938D04-6243-450C-9F5D-00ED7E3DDAC8}"/>
    <dgm:cxn modelId="{EEEAEBCB-5C7C-4A59-ABAD-915B6E43BBFD}" type="presOf" srcId="{E765B366-FB3B-4BAC-BC41-B7957F99559A}" destId="{E625DFEB-E7AA-42E9-AD2B-11EB24B6F903}" srcOrd="0" destOrd="0" presId="urn:microsoft.com/office/officeart/2008/layout/LinedList"/>
    <dgm:cxn modelId="{DC633095-0537-4136-94ED-F63416296C57}" srcId="{3C1C53C1-463D-4FB3-9D94-838197A2F846}" destId="{622B615B-60EB-48DE-8FD5-BC92398FA367}" srcOrd="0" destOrd="0" parTransId="{61E5D69B-A646-4C9D-92B3-B719C5C2AFED}" sibTransId="{6F7BDC15-2400-4341-82B9-8CABB2AE99BA}"/>
    <dgm:cxn modelId="{874EF4B0-D82D-463F-BF85-E9E2C7D09BDC}" type="presOf" srcId="{4BBCE870-592F-4FD4-8BD4-35AFA6EF842B}" destId="{C59C92AF-1ED0-4486-94DF-C7367E85B956}" srcOrd="0" destOrd="0" presId="urn:microsoft.com/office/officeart/2008/layout/LinedList"/>
    <dgm:cxn modelId="{D1EA8432-0994-44A5-AF5E-D70F9C7B5A6B}" type="presOf" srcId="{FFF1B190-DD18-4591-B70C-7A76F2C4FF0C}" destId="{45622E95-A03C-4846-BD62-9F0F30157AB8}" srcOrd="0" destOrd="0" presId="urn:microsoft.com/office/officeart/2008/layout/LinedList"/>
    <dgm:cxn modelId="{42AE9124-E373-4C1B-A3F5-4F3639B238F5}" type="presOf" srcId="{622B615B-60EB-48DE-8FD5-BC92398FA367}" destId="{E0075A86-DEFB-4927-A08E-405602C7AA8C}" srcOrd="0" destOrd="0" presId="urn:microsoft.com/office/officeart/2008/layout/LinedList"/>
    <dgm:cxn modelId="{A3F74A97-C5B8-4B46-99FA-FC61F28535DB}" type="presParOf" srcId="{E2CC836E-EB16-42FC-BB7C-D06D7FB88BFA}" destId="{3B33FD2B-CC4A-45A4-995A-BEE2E9D6810C}" srcOrd="0" destOrd="0" presId="urn:microsoft.com/office/officeart/2008/layout/LinedList"/>
    <dgm:cxn modelId="{4FAEE3C7-106A-4B75-B069-DAE635BDAA65}" type="presParOf" srcId="{E2CC836E-EB16-42FC-BB7C-D06D7FB88BFA}" destId="{9B6FC304-5942-4173-AEE6-5906C5169195}" srcOrd="1" destOrd="0" presId="urn:microsoft.com/office/officeart/2008/layout/LinedList"/>
    <dgm:cxn modelId="{225C7923-3325-48CD-93FA-A08600A6B38A}" type="presParOf" srcId="{9B6FC304-5942-4173-AEE6-5906C5169195}" destId="{CDDA0703-E909-42C7-AAD5-846BE8FC03A8}" srcOrd="0" destOrd="0" presId="urn:microsoft.com/office/officeart/2008/layout/LinedList"/>
    <dgm:cxn modelId="{CAFB3A87-DD27-4B98-9CA6-85D4602E9AEE}" type="presParOf" srcId="{9B6FC304-5942-4173-AEE6-5906C5169195}" destId="{09E7DF09-2C97-43B3-918F-BCB57B94C94A}" srcOrd="1" destOrd="0" presId="urn:microsoft.com/office/officeart/2008/layout/LinedList"/>
    <dgm:cxn modelId="{5DF53909-38A4-47DF-A9A7-E78294217A45}" type="presParOf" srcId="{09E7DF09-2C97-43B3-918F-BCB57B94C94A}" destId="{C2C41F48-D446-43D2-AF55-35784F232E0D}" srcOrd="0" destOrd="0" presId="urn:microsoft.com/office/officeart/2008/layout/LinedList"/>
    <dgm:cxn modelId="{164DBF17-60EF-4E7E-AC15-2A61FEBC6982}" type="presParOf" srcId="{09E7DF09-2C97-43B3-918F-BCB57B94C94A}" destId="{4D8AC46B-8217-46A2-B9F7-BF81C0702A34}" srcOrd="1" destOrd="0" presId="urn:microsoft.com/office/officeart/2008/layout/LinedList"/>
    <dgm:cxn modelId="{B60B9B99-923D-4297-9C24-21CC0F2D1B1B}" type="presParOf" srcId="{4D8AC46B-8217-46A2-B9F7-BF81C0702A34}" destId="{E4A0B48C-8FC9-43F4-A390-BE2B27AB8824}" srcOrd="0" destOrd="0" presId="urn:microsoft.com/office/officeart/2008/layout/LinedList"/>
    <dgm:cxn modelId="{6B42E7A6-8A0D-4478-AE80-C79CB4B72B08}" type="presParOf" srcId="{4D8AC46B-8217-46A2-B9F7-BF81C0702A34}" destId="{E0075A86-DEFB-4927-A08E-405602C7AA8C}" srcOrd="1" destOrd="0" presId="urn:microsoft.com/office/officeart/2008/layout/LinedList"/>
    <dgm:cxn modelId="{CBF3B035-1E1D-4705-A1DC-C82626978A1E}" type="presParOf" srcId="{4D8AC46B-8217-46A2-B9F7-BF81C0702A34}" destId="{FEAB568F-FE43-4985-A43D-5799642BB2ED}" srcOrd="2" destOrd="0" presId="urn:microsoft.com/office/officeart/2008/layout/LinedList"/>
    <dgm:cxn modelId="{CF9A8F14-A822-4C6A-9C24-B5E058B68178}" type="presParOf" srcId="{09E7DF09-2C97-43B3-918F-BCB57B94C94A}" destId="{543DF2C8-0316-4276-830D-163DB0E708F6}" srcOrd="2" destOrd="0" presId="urn:microsoft.com/office/officeart/2008/layout/LinedList"/>
    <dgm:cxn modelId="{A64D783C-EECA-4235-B3F8-28B952460868}" type="presParOf" srcId="{09E7DF09-2C97-43B3-918F-BCB57B94C94A}" destId="{B4D10E3C-9F7F-4424-9292-2561DEDF4BCF}" srcOrd="3" destOrd="0" presId="urn:microsoft.com/office/officeart/2008/layout/LinedList"/>
    <dgm:cxn modelId="{4F175F92-068F-4486-B273-EDDAD06BF774}" type="presParOf" srcId="{09E7DF09-2C97-43B3-918F-BCB57B94C94A}" destId="{AD6680A8-4EEA-43FC-9094-4D6B36246A42}" srcOrd="4" destOrd="0" presId="urn:microsoft.com/office/officeart/2008/layout/LinedList"/>
    <dgm:cxn modelId="{1456324C-29CF-44D7-974F-A3C3B0B1ADB7}" type="presParOf" srcId="{AD6680A8-4EEA-43FC-9094-4D6B36246A42}" destId="{A7002FB3-97E0-4DEE-843E-AA29D0532133}" srcOrd="0" destOrd="0" presId="urn:microsoft.com/office/officeart/2008/layout/LinedList"/>
    <dgm:cxn modelId="{3720A993-02BD-4D17-BAEA-F03841A8FC5B}" type="presParOf" srcId="{AD6680A8-4EEA-43FC-9094-4D6B36246A42}" destId="{C59C92AF-1ED0-4486-94DF-C7367E85B956}" srcOrd="1" destOrd="0" presId="urn:microsoft.com/office/officeart/2008/layout/LinedList"/>
    <dgm:cxn modelId="{392C860F-122C-4321-81D2-632823705618}" type="presParOf" srcId="{AD6680A8-4EEA-43FC-9094-4D6B36246A42}" destId="{DFC652EF-2C25-4BA8-B2B8-476872DE5D7E}" srcOrd="2" destOrd="0" presId="urn:microsoft.com/office/officeart/2008/layout/LinedList"/>
    <dgm:cxn modelId="{2E74872D-4569-4E80-9D27-4B60A10BAD12}" type="presParOf" srcId="{09E7DF09-2C97-43B3-918F-BCB57B94C94A}" destId="{80DBFFC6-3521-43ED-AC5C-A2FF54270A56}" srcOrd="5" destOrd="0" presId="urn:microsoft.com/office/officeart/2008/layout/LinedList"/>
    <dgm:cxn modelId="{DA74790A-52C2-46AC-B703-B0B3A70AD324}" type="presParOf" srcId="{09E7DF09-2C97-43B3-918F-BCB57B94C94A}" destId="{101618D9-9D5E-4361-BB1A-E091BC298A0B}" srcOrd="6" destOrd="0" presId="urn:microsoft.com/office/officeart/2008/layout/LinedList"/>
    <dgm:cxn modelId="{30F2C38B-E5B7-40F6-A34D-9DA3786681BC}" type="presParOf" srcId="{09E7DF09-2C97-43B3-918F-BCB57B94C94A}" destId="{BDA06A95-1C11-4F21-BA73-CA2813C026C2}" srcOrd="7" destOrd="0" presId="urn:microsoft.com/office/officeart/2008/layout/LinedList"/>
    <dgm:cxn modelId="{6BB1D1C2-CBD3-4D6E-B7EA-83E8FAD7E81A}" type="presParOf" srcId="{BDA06A95-1C11-4F21-BA73-CA2813C026C2}" destId="{06FB1F4A-3129-42EF-B007-A3DD222BA277}" srcOrd="0" destOrd="0" presId="urn:microsoft.com/office/officeart/2008/layout/LinedList"/>
    <dgm:cxn modelId="{2F0DC8A7-9E73-4622-94EA-3E2309E17D4F}" type="presParOf" srcId="{BDA06A95-1C11-4F21-BA73-CA2813C026C2}" destId="{21B0944D-D150-4123-AA71-9EB8FBF37040}" srcOrd="1" destOrd="0" presId="urn:microsoft.com/office/officeart/2008/layout/LinedList"/>
    <dgm:cxn modelId="{467419E7-D8B6-42A8-8BB5-948F42F05926}" type="presParOf" srcId="{BDA06A95-1C11-4F21-BA73-CA2813C026C2}" destId="{946666AC-06EC-4036-A1B4-619E63AD7C57}" srcOrd="2" destOrd="0" presId="urn:microsoft.com/office/officeart/2008/layout/LinedList"/>
    <dgm:cxn modelId="{5FF77324-7300-4847-B510-78CAC972B67D}" type="presParOf" srcId="{09E7DF09-2C97-43B3-918F-BCB57B94C94A}" destId="{C8D4723B-2508-45E8-BBCD-FE371A307692}" srcOrd="8" destOrd="0" presId="urn:microsoft.com/office/officeart/2008/layout/LinedList"/>
    <dgm:cxn modelId="{32C8B1FF-4BD4-4BD3-AF05-910CE1829C55}" type="presParOf" srcId="{09E7DF09-2C97-43B3-918F-BCB57B94C94A}" destId="{208D968C-D4D0-4F1D-A6E5-73F41880DDC3}" srcOrd="9" destOrd="0" presId="urn:microsoft.com/office/officeart/2008/layout/LinedList"/>
    <dgm:cxn modelId="{38C1EE6B-8D58-4480-9826-BE13F2923064}" type="presParOf" srcId="{E2CC836E-EB16-42FC-BB7C-D06D7FB88BFA}" destId="{A8FAD263-5FE8-4998-9F52-532D23D64471}" srcOrd="2" destOrd="0" presId="urn:microsoft.com/office/officeart/2008/layout/LinedList"/>
    <dgm:cxn modelId="{B0981B12-F16C-4D55-84AA-D666759B80CC}" type="presParOf" srcId="{E2CC836E-EB16-42FC-BB7C-D06D7FB88BFA}" destId="{AB4B68AA-3E7A-4DF0-9677-3CB033E98DF5}" srcOrd="3" destOrd="0" presId="urn:microsoft.com/office/officeart/2008/layout/LinedList"/>
    <dgm:cxn modelId="{5E7601DB-4B28-45A3-8076-B02D9AA5E686}" type="presParOf" srcId="{AB4B68AA-3E7A-4DF0-9677-3CB033E98DF5}" destId="{6F55DFB7-A9B4-4BAF-BA87-F5006E059440}" srcOrd="0" destOrd="0" presId="urn:microsoft.com/office/officeart/2008/layout/LinedList"/>
    <dgm:cxn modelId="{8F2919DA-2B96-4A28-88F9-7750DAF803D1}" type="presParOf" srcId="{AB4B68AA-3E7A-4DF0-9677-3CB033E98DF5}" destId="{8169D020-BF46-4EF7-A210-6DEFE6DFC5C9}" srcOrd="1" destOrd="0" presId="urn:microsoft.com/office/officeart/2008/layout/LinedList"/>
    <dgm:cxn modelId="{59A1B479-2223-4E0A-8FD4-1A99A3D3472A}" type="presParOf" srcId="{8169D020-BF46-4EF7-A210-6DEFE6DFC5C9}" destId="{36CEF54E-C029-4760-9C0B-CFF3DC822CE8}" srcOrd="0" destOrd="0" presId="urn:microsoft.com/office/officeart/2008/layout/LinedList"/>
    <dgm:cxn modelId="{FAD466C0-2F52-459A-83AE-61E63C1E3EEC}" type="presParOf" srcId="{8169D020-BF46-4EF7-A210-6DEFE6DFC5C9}" destId="{F039F6D3-0071-4D0A-B256-5CF49E390AAD}" srcOrd="1" destOrd="0" presId="urn:microsoft.com/office/officeart/2008/layout/LinedList"/>
    <dgm:cxn modelId="{E8A6F9BC-E527-44D3-9FED-BFC765A9A040}" type="presParOf" srcId="{F039F6D3-0071-4D0A-B256-5CF49E390AAD}" destId="{A7A08C88-159E-427A-8A9C-EA4FDA9C07AB}" srcOrd="0" destOrd="0" presId="urn:microsoft.com/office/officeart/2008/layout/LinedList"/>
    <dgm:cxn modelId="{972CCBC2-41A7-4F61-9CAB-1E1C81C2B948}" type="presParOf" srcId="{F039F6D3-0071-4D0A-B256-5CF49E390AAD}" destId="{E625DFEB-E7AA-42E9-AD2B-11EB24B6F903}" srcOrd="1" destOrd="0" presId="urn:microsoft.com/office/officeart/2008/layout/LinedList"/>
    <dgm:cxn modelId="{1DFA21F8-491B-46B2-AEBD-6A186C75B9B6}" type="presParOf" srcId="{F039F6D3-0071-4D0A-B256-5CF49E390AAD}" destId="{3D39B75D-7E84-4A22-9E3A-60745F8009CC}" srcOrd="2" destOrd="0" presId="urn:microsoft.com/office/officeart/2008/layout/LinedList"/>
    <dgm:cxn modelId="{21AA4C62-564D-4BD0-A15F-0EE22E4D149A}" type="presParOf" srcId="{8169D020-BF46-4EF7-A210-6DEFE6DFC5C9}" destId="{71404193-7556-4074-8C0F-491995FE1317}" srcOrd="2" destOrd="0" presId="urn:microsoft.com/office/officeart/2008/layout/LinedList"/>
    <dgm:cxn modelId="{CDDD08F7-BB55-42F9-9650-00930751367E}" type="presParOf" srcId="{8169D020-BF46-4EF7-A210-6DEFE6DFC5C9}" destId="{15F870B0-923A-4A4E-AEA7-DE53356470B5}" srcOrd="3" destOrd="0" presId="urn:microsoft.com/office/officeart/2008/layout/LinedList"/>
    <dgm:cxn modelId="{DA01342F-FB9A-4272-B8D8-397F212C94B5}" type="presParOf" srcId="{8169D020-BF46-4EF7-A210-6DEFE6DFC5C9}" destId="{792CA8B1-5609-4E39-8CD7-9FC47C855E92}" srcOrd="4" destOrd="0" presId="urn:microsoft.com/office/officeart/2008/layout/LinedList"/>
    <dgm:cxn modelId="{AC8B4388-F6E2-4E8C-91AF-932FAC7EB3FF}" type="presParOf" srcId="{792CA8B1-5609-4E39-8CD7-9FC47C855E92}" destId="{008F9C7A-70D3-4D6D-B2E0-25207A6CB238}" srcOrd="0" destOrd="0" presId="urn:microsoft.com/office/officeart/2008/layout/LinedList"/>
    <dgm:cxn modelId="{65B62482-3812-4980-8A07-92ABFCBA2FAB}" type="presParOf" srcId="{792CA8B1-5609-4E39-8CD7-9FC47C855E92}" destId="{45622E95-A03C-4846-BD62-9F0F30157AB8}" srcOrd="1" destOrd="0" presId="urn:microsoft.com/office/officeart/2008/layout/LinedList"/>
    <dgm:cxn modelId="{C35779A4-BBD2-42A1-A22A-DD97AE94BE93}" type="presParOf" srcId="{792CA8B1-5609-4E39-8CD7-9FC47C855E92}" destId="{5FBF1B4A-E614-4CA6-8B9F-3796961B2DD6}" srcOrd="2" destOrd="0" presId="urn:microsoft.com/office/officeart/2008/layout/LinedList"/>
    <dgm:cxn modelId="{9C235BCB-D80F-4027-8387-30201607B89A}" type="presParOf" srcId="{8169D020-BF46-4EF7-A210-6DEFE6DFC5C9}" destId="{4DC12CF3-AEBC-4DA2-96C5-0DD91529DB4E}" srcOrd="5" destOrd="0" presId="urn:microsoft.com/office/officeart/2008/layout/LinedList"/>
    <dgm:cxn modelId="{87BC1591-4B44-4F13-8C34-D00AFF0CBA8C}" type="presParOf" srcId="{8169D020-BF46-4EF7-A210-6DEFE6DFC5C9}" destId="{20337414-54C7-451F-844F-1A9B74D24F73}" srcOrd="6" destOrd="0" presId="urn:microsoft.com/office/officeart/2008/layout/LinedList"/>
    <dgm:cxn modelId="{3971B8FB-E151-4A72-A6B9-C844F55EAC5C}" type="presParOf" srcId="{8169D020-BF46-4EF7-A210-6DEFE6DFC5C9}" destId="{FE4E28CC-FD58-4FAC-8D75-E985EED002B2}" srcOrd="7" destOrd="0" presId="urn:microsoft.com/office/officeart/2008/layout/LinedList"/>
    <dgm:cxn modelId="{23FB007F-1D6A-4BD8-B048-2BFD1EBF7615}" type="presParOf" srcId="{FE4E28CC-FD58-4FAC-8D75-E985EED002B2}" destId="{3EF54475-62F3-4AFF-952F-04B174C0FFEF}" srcOrd="0" destOrd="0" presId="urn:microsoft.com/office/officeart/2008/layout/LinedList"/>
    <dgm:cxn modelId="{2318B15D-C5F0-4071-A4C0-C9C2C0681268}" type="presParOf" srcId="{FE4E28CC-FD58-4FAC-8D75-E985EED002B2}" destId="{A9A98FC8-1D69-4CD2-9EEA-664D2BD725BA}" srcOrd="1" destOrd="0" presId="urn:microsoft.com/office/officeart/2008/layout/LinedList"/>
    <dgm:cxn modelId="{900324FF-0716-4D6C-A84E-3ABC63E5AE22}" type="presParOf" srcId="{FE4E28CC-FD58-4FAC-8D75-E985EED002B2}" destId="{1B873124-8251-4575-B5DC-0BAEE395D2F4}" srcOrd="2" destOrd="0" presId="urn:microsoft.com/office/officeart/2008/layout/LinedList"/>
    <dgm:cxn modelId="{E4031814-DDE7-4B2B-A8CE-63EF675838E3}" type="presParOf" srcId="{8169D020-BF46-4EF7-A210-6DEFE6DFC5C9}" destId="{11DA6AC7-EBF7-4BDA-97A6-30BA64B391E0}" srcOrd="8" destOrd="0" presId="urn:microsoft.com/office/officeart/2008/layout/LinedList"/>
    <dgm:cxn modelId="{65D28906-4E88-488A-9AD4-A44C3F97041E}" type="presParOf" srcId="{8169D020-BF46-4EF7-A210-6DEFE6DFC5C9}" destId="{667D2A06-1B1D-4D7A-8891-4DD63A4242E2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92559A-E624-482E-A61D-4578064A9BC9}">
      <dsp:nvSpPr>
        <dsp:cNvPr id="0" name=""/>
        <dsp:cNvSpPr/>
      </dsp:nvSpPr>
      <dsp:spPr>
        <a:xfrm>
          <a:off x="0" y="0"/>
          <a:ext cx="11280845" cy="535387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4500" kern="1200" dirty="0"/>
            <a:t>Los datos de libre acceso presentes en la web hoy en día se encuentran</a:t>
          </a:r>
          <a:endParaRPr lang="es-ES" sz="4500" kern="1200" dirty="0"/>
        </a:p>
      </dsp:txBody>
      <dsp:txXfrm>
        <a:off x="0" y="0"/>
        <a:ext cx="11280845" cy="1606163"/>
      </dsp:txXfrm>
    </dsp:sp>
    <dsp:sp modelId="{AB94DBE5-2C8F-4578-9B70-AC44A0DA206D}">
      <dsp:nvSpPr>
        <dsp:cNvPr id="0" name=""/>
        <dsp:cNvSpPr/>
      </dsp:nvSpPr>
      <dsp:spPr>
        <a:xfrm>
          <a:off x="1128084" y="1606620"/>
          <a:ext cx="9024676" cy="10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Separados</a:t>
          </a:r>
          <a:endParaRPr lang="es-ES" sz="3100" kern="1200" dirty="0"/>
        </a:p>
      </dsp:txBody>
      <dsp:txXfrm>
        <a:off x="1158891" y="1637427"/>
        <a:ext cx="8963062" cy="990208"/>
      </dsp:txXfrm>
    </dsp:sp>
    <dsp:sp modelId="{B858ECEE-B802-4E55-8148-969D6317486F}">
      <dsp:nvSpPr>
        <dsp:cNvPr id="0" name=""/>
        <dsp:cNvSpPr/>
      </dsp:nvSpPr>
      <dsp:spPr>
        <a:xfrm>
          <a:off x="1128084" y="2820262"/>
          <a:ext cx="9024676" cy="10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Recabados bajo criterios diferentes de datificación</a:t>
          </a:r>
          <a:endParaRPr lang="es-ES" sz="3100" kern="1200" dirty="0"/>
        </a:p>
      </dsp:txBody>
      <dsp:txXfrm>
        <a:off x="1158891" y="2851069"/>
        <a:ext cx="8963062" cy="990208"/>
      </dsp:txXfrm>
    </dsp:sp>
    <dsp:sp modelId="{6FD8B683-D8CD-40A0-ACF7-1218ED193593}">
      <dsp:nvSpPr>
        <dsp:cNvPr id="0" name=""/>
        <dsp:cNvSpPr/>
      </dsp:nvSpPr>
      <dsp:spPr>
        <a:xfrm>
          <a:off x="1128084" y="4033903"/>
          <a:ext cx="9024676" cy="10518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100" kern="1200" dirty="0"/>
            <a:t>Desactualizados</a:t>
          </a:r>
          <a:endParaRPr lang="es-ES" sz="3100" kern="1200" dirty="0"/>
        </a:p>
      </dsp:txBody>
      <dsp:txXfrm>
        <a:off x="1158891" y="4064710"/>
        <a:ext cx="8963062" cy="990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987C8C-4AA1-4636-B33B-838AA1CA5E7F}">
      <dsp:nvSpPr>
        <dsp:cNvPr id="0" name=""/>
        <dsp:cNvSpPr/>
      </dsp:nvSpPr>
      <dsp:spPr>
        <a:xfrm>
          <a:off x="5937486" y="2264048"/>
          <a:ext cx="2479635" cy="210215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Software</a:t>
          </a:r>
          <a:endParaRPr lang="es-ES" sz="2900" kern="1200" dirty="0"/>
        </a:p>
      </dsp:txBody>
      <dsp:txXfrm>
        <a:off x="6300620" y="2571901"/>
        <a:ext cx="1753367" cy="1486448"/>
      </dsp:txXfrm>
    </dsp:sp>
    <dsp:sp modelId="{932B9B2D-6AB6-4A2E-95D2-DD3197908747}">
      <dsp:nvSpPr>
        <dsp:cNvPr id="0" name=""/>
        <dsp:cNvSpPr/>
      </dsp:nvSpPr>
      <dsp:spPr>
        <a:xfrm>
          <a:off x="6955246" y="1588846"/>
          <a:ext cx="413863" cy="593084"/>
        </a:xfrm>
        <a:prstGeom prst="upDown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 rot="10800000">
        <a:off x="6955246" y="1707463"/>
        <a:ext cx="289704" cy="355850"/>
      </dsp:txXfrm>
    </dsp:sp>
    <dsp:sp modelId="{13C78F49-A122-4D9C-BBED-52B72F7FDE46}">
      <dsp:nvSpPr>
        <dsp:cNvPr id="0" name=""/>
        <dsp:cNvSpPr/>
      </dsp:nvSpPr>
      <dsp:spPr>
        <a:xfrm>
          <a:off x="5575219" y="0"/>
          <a:ext cx="3149716" cy="148327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Ministerio de Salud</a:t>
          </a:r>
        </a:p>
      </dsp:txBody>
      <dsp:txXfrm>
        <a:off x="6036484" y="217220"/>
        <a:ext cx="2227186" cy="1048830"/>
      </dsp:txXfrm>
    </dsp:sp>
    <dsp:sp modelId="{538FE227-3CEB-4BB9-AB21-2B477F79DEBC}">
      <dsp:nvSpPr>
        <dsp:cNvPr id="0" name=""/>
        <dsp:cNvSpPr/>
      </dsp:nvSpPr>
      <dsp:spPr>
        <a:xfrm rot="10829532">
          <a:off x="8813391" y="3036739"/>
          <a:ext cx="954878" cy="593084"/>
        </a:xfrm>
        <a:prstGeom prst="leftRight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>
        <a:off x="8991313" y="3156120"/>
        <a:ext cx="776953" cy="355850"/>
      </dsp:txXfrm>
    </dsp:sp>
    <dsp:sp modelId="{D421F942-2A42-43A6-88EF-753E3690433A}">
      <dsp:nvSpPr>
        <dsp:cNvPr id="0" name=""/>
        <dsp:cNvSpPr/>
      </dsp:nvSpPr>
      <dsp:spPr>
        <a:xfrm>
          <a:off x="10218441" y="2703030"/>
          <a:ext cx="2672196" cy="12993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Médicos</a:t>
          </a:r>
          <a:endParaRPr lang="es-ES" sz="1300" kern="1200" dirty="0"/>
        </a:p>
      </dsp:txBody>
      <dsp:txXfrm>
        <a:off x="10609775" y="2893322"/>
        <a:ext cx="1889528" cy="918812"/>
      </dsp:txXfrm>
    </dsp:sp>
    <dsp:sp modelId="{7869A10B-A4CB-490A-8221-56735DC6A764}">
      <dsp:nvSpPr>
        <dsp:cNvPr id="0" name=""/>
        <dsp:cNvSpPr/>
      </dsp:nvSpPr>
      <dsp:spPr>
        <a:xfrm rot="5383105">
          <a:off x="6985944" y="4432589"/>
          <a:ext cx="396617" cy="5930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 dirty="0"/>
        </a:p>
      </dsp:txBody>
      <dsp:txXfrm>
        <a:off x="7045144" y="4491714"/>
        <a:ext cx="277632" cy="355850"/>
      </dsp:txXfrm>
    </dsp:sp>
    <dsp:sp modelId="{0107317A-CDCC-4527-B4EB-08E2A68D3DC0}">
      <dsp:nvSpPr>
        <dsp:cNvPr id="0" name=""/>
        <dsp:cNvSpPr/>
      </dsp:nvSpPr>
      <dsp:spPr>
        <a:xfrm>
          <a:off x="5507534" y="5114518"/>
          <a:ext cx="3364605" cy="15014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Investigadores,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/>
            <a:t>medios</a:t>
          </a:r>
        </a:p>
      </dsp:txBody>
      <dsp:txXfrm>
        <a:off x="6000269" y="5334400"/>
        <a:ext cx="2379135" cy="1061682"/>
      </dsp:txXfrm>
    </dsp:sp>
    <dsp:sp modelId="{41DA205F-AB09-40CA-9A58-AB610FFC436E}">
      <dsp:nvSpPr>
        <dsp:cNvPr id="0" name=""/>
        <dsp:cNvSpPr/>
      </dsp:nvSpPr>
      <dsp:spPr>
        <a:xfrm rot="83">
          <a:off x="5006194" y="3024948"/>
          <a:ext cx="658122" cy="5930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500" kern="1200"/>
        </a:p>
      </dsp:txBody>
      <dsp:txXfrm rot="10800000">
        <a:off x="5006194" y="3143563"/>
        <a:ext cx="480197" cy="355850"/>
      </dsp:txXfrm>
    </dsp:sp>
    <dsp:sp modelId="{F459B84A-3347-4905-BB5F-CB901B966500}">
      <dsp:nvSpPr>
        <dsp:cNvPr id="0" name=""/>
        <dsp:cNvSpPr/>
      </dsp:nvSpPr>
      <dsp:spPr>
        <a:xfrm>
          <a:off x="1776177" y="2551044"/>
          <a:ext cx="2919617" cy="155539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Ciudadanos</a:t>
          </a:r>
        </a:p>
      </dsp:txBody>
      <dsp:txXfrm>
        <a:off x="2203745" y="2778827"/>
        <a:ext cx="2064481" cy="10998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96560-269A-458A-91BC-E9C241F7D9C9}">
      <dsp:nvSpPr>
        <dsp:cNvPr id="0" name=""/>
        <dsp:cNvSpPr/>
      </dsp:nvSpPr>
      <dsp:spPr>
        <a:xfrm>
          <a:off x="0" y="479321"/>
          <a:ext cx="894715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42AB5-33DA-4714-ABFD-0F2B30AD576E}">
      <dsp:nvSpPr>
        <dsp:cNvPr id="0" name=""/>
        <dsp:cNvSpPr/>
      </dsp:nvSpPr>
      <dsp:spPr>
        <a:xfrm>
          <a:off x="447357" y="7001"/>
          <a:ext cx="6263005" cy="944640"/>
        </a:xfrm>
        <a:prstGeom prst="roundRect">
          <a:avLst/>
        </a:prstGeom>
        <a:solidFill>
          <a:srgbClr val="FF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727" tIns="0" rIns="23672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Casos probables</a:t>
          </a:r>
        </a:p>
      </dsp:txBody>
      <dsp:txXfrm>
        <a:off x="493471" y="53115"/>
        <a:ext cx="6170777" cy="852412"/>
      </dsp:txXfrm>
    </dsp:sp>
    <dsp:sp modelId="{0DD3E7B6-1358-43E0-910C-275810FE62D0}">
      <dsp:nvSpPr>
        <dsp:cNvPr id="0" name=""/>
        <dsp:cNvSpPr/>
      </dsp:nvSpPr>
      <dsp:spPr>
        <a:xfrm>
          <a:off x="0" y="1930841"/>
          <a:ext cx="894715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A95DFD-FD7E-4270-A43B-C13ACFD41C7A}">
      <dsp:nvSpPr>
        <dsp:cNvPr id="0" name=""/>
        <dsp:cNvSpPr/>
      </dsp:nvSpPr>
      <dsp:spPr>
        <a:xfrm>
          <a:off x="447357" y="1458521"/>
          <a:ext cx="6263005" cy="944640"/>
        </a:xfrm>
        <a:prstGeom prst="roundRect">
          <a:avLst/>
        </a:prstGeom>
        <a:solidFill>
          <a:srgbClr val="FFC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727" tIns="0" rIns="23672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Casos poco probables</a:t>
          </a:r>
        </a:p>
      </dsp:txBody>
      <dsp:txXfrm>
        <a:off x="493471" y="1504635"/>
        <a:ext cx="6170777" cy="852412"/>
      </dsp:txXfrm>
    </dsp:sp>
    <dsp:sp modelId="{3688D2DD-4FDD-4792-BB04-618A2E9F6FA2}">
      <dsp:nvSpPr>
        <dsp:cNvPr id="0" name=""/>
        <dsp:cNvSpPr/>
      </dsp:nvSpPr>
      <dsp:spPr>
        <a:xfrm>
          <a:off x="0" y="3382361"/>
          <a:ext cx="8947150" cy="80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74A55B-1CF3-434E-A528-A8812FD683C9}">
      <dsp:nvSpPr>
        <dsp:cNvPr id="0" name=""/>
        <dsp:cNvSpPr/>
      </dsp:nvSpPr>
      <dsp:spPr>
        <a:xfrm>
          <a:off x="447357" y="2910041"/>
          <a:ext cx="6263005" cy="944640"/>
        </a:xfrm>
        <a:prstGeom prst="roundRect">
          <a:avLst/>
        </a:prstGeom>
        <a:solidFill>
          <a:srgbClr val="00B05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727" tIns="0" rIns="236727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kern="1200" dirty="0"/>
            <a:t>Casos improbables</a:t>
          </a:r>
        </a:p>
      </dsp:txBody>
      <dsp:txXfrm>
        <a:off x="493471" y="2956155"/>
        <a:ext cx="6170777" cy="8524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3FD2B-CC4A-45A4-995A-BEE2E9D6810C}">
      <dsp:nvSpPr>
        <dsp:cNvPr id="0" name=""/>
        <dsp:cNvSpPr/>
      </dsp:nvSpPr>
      <dsp:spPr>
        <a:xfrm>
          <a:off x="0" y="0"/>
          <a:ext cx="101875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DA0703-E909-42C7-AAD5-846BE8FC03A8}">
      <dsp:nvSpPr>
        <dsp:cNvPr id="0" name=""/>
        <dsp:cNvSpPr/>
      </dsp:nvSpPr>
      <dsp:spPr>
        <a:xfrm>
          <a:off x="0" y="0"/>
          <a:ext cx="2037508" cy="2246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 Recomendaciones básicas</a:t>
          </a:r>
        </a:p>
      </dsp:txBody>
      <dsp:txXfrm>
        <a:off x="0" y="0"/>
        <a:ext cx="2037508" cy="2246968"/>
      </dsp:txXfrm>
    </dsp:sp>
    <dsp:sp modelId="{E0075A86-DEFB-4927-A08E-405602C7AA8C}">
      <dsp:nvSpPr>
        <dsp:cNvPr id="0" name=""/>
        <dsp:cNvSpPr/>
      </dsp:nvSpPr>
      <dsp:spPr>
        <a:xfrm>
          <a:off x="2190321" y="35108"/>
          <a:ext cx="7997218" cy="70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 dirty="0"/>
            <a:t>Consulte a su médico</a:t>
          </a:r>
        </a:p>
      </dsp:txBody>
      <dsp:txXfrm>
        <a:off x="2190321" y="35108"/>
        <a:ext cx="7997218" cy="702177"/>
      </dsp:txXfrm>
    </dsp:sp>
    <dsp:sp modelId="{543DF2C8-0316-4276-830D-163DB0E708F6}">
      <dsp:nvSpPr>
        <dsp:cNvPr id="0" name=""/>
        <dsp:cNvSpPr/>
      </dsp:nvSpPr>
      <dsp:spPr>
        <a:xfrm>
          <a:off x="2037508" y="737286"/>
          <a:ext cx="8150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9C92AF-1ED0-4486-94DF-C7367E85B956}">
      <dsp:nvSpPr>
        <dsp:cNvPr id="0" name=""/>
        <dsp:cNvSpPr/>
      </dsp:nvSpPr>
      <dsp:spPr>
        <a:xfrm>
          <a:off x="2190321" y="772395"/>
          <a:ext cx="7997218" cy="70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No se </a:t>
          </a:r>
          <a:r>
            <a:rPr lang="es-AR" sz="3200" kern="1200" dirty="0" err="1"/>
            <a:t>automedique</a:t>
          </a:r>
          <a:r>
            <a:rPr lang="es-AR" sz="3200" kern="1200" dirty="0"/>
            <a:t>.</a:t>
          </a:r>
          <a:endParaRPr lang="es-ES" sz="3200" kern="1200" dirty="0"/>
        </a:p>
      </dsp:txBody>
      <dsp:txXfrm>
        <a:off x="2190321" y="772395"/>
        <a:ext cx="7997218" cy="702177"/>
      </dsp:txXfrm>
    </dsp:sp>
    <dsp:sp modelId="{80DBFFC6-3521-43ED-AC5C-A2FF54270A56}">
      <dsp:nvSpPr>
        <dsp:cNvPr id="0" name=""/>
        <dsp:cNvSpPr/>
      </dsp:nvSpPr>
      <dsp:spPr>
        <a:xfrm>
          <a:off x="2037508" y="1474573"/>
          <a:ext cx="8150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0944D-D150-4123-AA71-9EB8FBF37040}">
      <dsp:nvSpPr>
        <dsp:cNvPr id="0" name=""/>
        <dsp:cNvSpPr/>
      </dsp:nvSpPr>
      <dsp:spPr>
        <a:xfrm>
          <a:off x="2190321" y="1509681"/>
          <a:ext cx="7997218" cy="70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No use antibióticos </a:t>
          </a:r>
          <a:endParaRPr lang="es-ES" sz="3200" kern="1200" dirty="0"/>
        </a:p>
      </dsp:txBody>
      <dsp:txXfrm>
        <a:off x="2190321" y="1509681"/>
        <a:ext cx="7997218" cy="702177"/>
      </dsp:txXfrm>
    </dsp:sp>
    <dsp:sp modelId="{C8D4723B-2508-45E8-BBCD-FE371A307692}">
      <dsp:nvSpPr>
        <dsp:cNvPr id="0" name=""/>
        <dsp:cNvSpPr/>
      </dsp:nvSpPr>
      <dsp:spPr>
        <a:xfrm>
          <a:off x="2037508" y="2211859"/>
          <a:ext cx="8150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FAD263-5FE8-4998-9F52-532D23D64471}">
      <dsp:nvSpPr>
        <dsp:cNvPr id="0" name=""/>
        <dsp:cNvSpPr/>
      </dsp:nvSpPr>
      <dsp:spPr>
        <a:xfrm>
          <a:off x="0" y="2246968"/>
          <a:ext cx="1018754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55DFB7-A9B4-4BAF-BA87-F5006E059440}">
      <dsp:nvSpPr>
        <dsp:cNvPr id="0" name=""/>
        <dsp:cNvSpPr/>
      </dsp:nvSpPr>
      <dsp:spPr>
        <a:xfrm>
          <a:off x="0" y="2246968"/>
          <a:ext cx="2037508" cy="2246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246968"/>
        <a:ext cx="2037508" cy="2246968"/>
      </dsp:txXfrm>
    </dsp:sp>
    <dsp:sp modelId="{E625DFEB-E7AA-42E9-AD2B-11EB24B6F903}">
      <dsp:nvSpPr>
        <dsp:cNvPr id="0" name=""/>
        <dsp:cNvSpPr/>
      </dsp:nvSpPr>
      <dsp:spPr>
        <a:xfrm>
          <a:off x="2190321" y="2282077"/>
          <a:ext cx="7997218" cy="70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Beba mucha agua</a:t>
          </a:r>
          <a:endParaRPr lang="es-ES" sz="3200" kern="1200" dirty="0"/>
        </a:p>
      </dsp:txBody>
      <dsp:txXfrm>
        <a:off x="2190321" y="2282077"/>
        <a:ext cx="7997218" cy="702177"/>
      </dsp:txXfrm>
    </dsp:sp>
    <dsp:sp modelId="{71404193-7556-4074-8C0F-491995FE1317}">
      <dsp:nvSpPr>
        <dsp:cNvPr id="0" name=""/>
        <dsp:cNvSpPr/>
      </dsp:nvSpPr>
      <dsp:spPr>
        <a:xfrm>
          <a:off x="2037508" y="2984255"/>
          <a:ext cx="8150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22E95-A03C-4846-BD62-9F0F30157AB8}">
      <dsp:nvSpPr>
        <dsp:cNvPr id="0" name=""/>
        <dsp:cNvSpPr/>
      </dsp:nvSpPr>
      <dsp:spPr>
        <a:xfrm>
          <a:off x="2190321" y="3019363"/>
          <a:ext cx="7997218" cy="70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Haga reposo</a:t>
          </a:r>
          <a:endParaRPr lang="es-ES" sz="3200" kern="1200" dirty="0"/>
        </a:p>
      </dsp:txBody>
      <dsp:txXfrm>
        <a:off x="2190321" y="3019363"/>
        <a:ext cx="7997218" cy="702177"/>
      </dsp:txXfrm>
    </dsp:sp>
    <dsp:sp modelId="{4DC12CF3-AEBC-4DA2-96C5-0DD91529DB4E}">
      <dsp:nvSpPr>
        <dsp:cNvPr id="0" name=""/>
        <dsp:cNvSpPr/>
      </dsp:nvSpPr>
      <dsp:spPr>
        <a:xfrm>
          <a:off x="2037508" y="3721541"/>
          <a:ext cx="8150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98FC8-1D69-4CD2-9EEA-664D2BD725BA}">
      <dsp:nvSpPr>
        <dsp:cNvPr id="0" name=""/>
        <dsp:cNvSpPr/>
      </dsp:nvSpPr>
      <dsp:spPr>
        <a:xfrm>
          <a:off x="2190321" y="3756650"/>
          <a:ext cx="7997218" cy="702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Vigile los signos de gravedad.</a:t>
          </a:r>
          <a:endParaRPr lang="es-ES" sz="3200" kern="1200" dirty="0"/>
        </a:p>
      </dsp:txBody>
      <dsp:txXfrm>
        <a:off x="2190321" y="3756650"/>
        <a:ext cx="7997218" cy="702177"/>
      </dsp:txXfrm>
    </dsp:sp>
    <dsp:sp modelId="{11DA6AC7-EBF7-4BDA-97A6-30BA64B391E0}">
      <dsp:nvSpPr>
        <dsp:cNvPr id="0" name=""/>
        <dsp:cNvSpPr/>
      </dsp:nvSpPr>
      <dsp:spPr>
        <a:xfrm>
          <a:off x="2037508" y="4458828"/>
          <a:ext cx="81500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6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7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77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598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3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17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200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50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38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23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1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74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6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2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01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3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43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9264" y="1106557"/>
            <a:ext cx="11037045" cy="2299224"/>
          </a:xfrm>
        </p:spPr>
        <p:txBody>
          <a:bodyPr/>
          <a:lstStyle/>
          <a:p>
            <a:r>
              <a:rPr lang="es-AR" dirty="0"/>
              <a:t>PRID</a:t>
            </a:r>
            <a:br>
              <a:rPr lang="es-AR" dirty="0"/>
            </a:br>
            <a:r>
              <a:rPr lang="es-AR" sz="4000" dirty="0"/>
              <a:t>Programa de Registro Inclusivo del Dengue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9264" y="3405781"/>
            <a:ext cx="8825658" cy="861420"/>
          </a:xfrm>
        </p:spPr>
        <p:txBody>
          <a:bodyPr>
            <a:normAutofit fontScale="92500"/>
          </a:bodyPr>
          <a:lstStyle/>
          <a:p>
            <a:r>
              <a:rPr lang="es-AR" dirty="0"/>
              <a:t>De qué manera el acceso y el procesamiento de grandes cantidades de información pueden ayudar a prevenir el dengue</a:t>
            </a:r>
          </a:p>
        </p:txBody>
      </p:sp>
    </p:spTree>
    <p:extLst>
      <p:ext uri="{BB962C8B-B14F-4D97-AF65-F5344CB8AC3E}">
        <p14:creationId xmlns:p14="http://schemas.microsoft.com/office/powerpoint/2010/main" val="1196920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www.emjhomar.com/imagenes/docto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8" r="41502" b="-1"/>
          <a:stretch/>
        </p:blipFill>
        <p:spPr bwMode="auto">
          <a:xfrm>
            <a:off x="-1" y="10"/>
            <a:ext cx="40589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6649" y="629266"/>
            <a:ext cx="5343203" cy="1641986"/>
          </a:xfrm>
        </p:spPr>
        <p:txBody>
          <a:bodyPr>
            <a:normAutofit/>
          </a:bodyPr>
          <a:lstStyle/>
          <a:p>
            <a:r>
              <a:rPr lang="es-AR" b="1" dirty="0"/>
              <a:t>Médico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425296" y="1636542"/>
            <a:ext cx="7461904" cy="4989545"/>
          </a:xfrm>
        </p:spPr>
        <p:txBody>
          <a:bodyPr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s-AR" sz="2800" dirty="0"/>
              <a:t>Accederá a las fichas personales correspondientes confirmando o denegando los casos</a:t>
            </a:r>
          </a:p>
          <a:p>
            <a:pPr fontAlgn="base">
              <a:lnSpc>
                <a:spcPct val="90000"/>
              </a:lnSpc>
              <a:buNone/>
            </a:pPr>
            <a:endParaRPr lang="es-AR" sz="2400" dirty="0"/>
          </a:p>
          <a:p>
            <a:pPr fontAlgn="base">
              <a:lnSpc>
                <a:spcPct val="90000"/>
              </a:lnSpc>
            </a:pPr>
            <a:r>
              <a:rPr lang="es-AR" sz="2800" dirty="0"/>
              <a:t>Completará la información correspondiente a datos clínicos y de internación.</a:t>
            </a:r>
          </a:p>
          <a:p>
            <a:pPr fontAlgn="base">
              <a:lnSpc>
                <a:spcPct val="90000"/>
              </a:lnSpc>
              <a:buNone/>
            </a:pPr>
            <a:endParaRPr lang="es-AR" sz="2400" dirty="0"/>
          </a:p>
          <a:p>
            <a:pPr fontAlgn="base">
              <a:lnSpc>
                <a:spcPct val="90000"/>
              </a:lnSpc>
            </a:pPr>
            <a:r>
              <a:rPr lang="es-AR" sz="2800" dirty="0"/>
              <a:t>Añadirán, en caso de presentarse, síntomas y manifestaciones varias no tenidos en cuenta por el algoritmo.</a:t>
            </a:r>
          </a:p>
          <a:p>
            <a:pPr>
              <a:lnSpc>
                <a:spcPct val="90000"/>
              </a:lnSpc>
            </a:pPr>
            <a:endParaRPr lang="es-AR" sz="1700" dirty="0"/>
          </a:p>
        </p:txBody>
      </p:sp>
    </p:spTree>
    <p:extLst>
      <p:ext uri="{BB962C8B-B14F-4D97-AF65-F5344CB8AC3E}">
        <p14:creationId xmlns:p14="http://schemas.microsoft.com/office/powerpoint/2010/main" val="387308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staticf5b.lavozdelinterior.com.ar/sites/default/files/styles/landscape_1008_566/public/nota_periodistica/11-a_11.jpg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274320"/>
            <a:ext cx="9404723" cy="1489166"/>
          </a:xfrm>
        </p:spPr>
        <p:txBody>
          <a:bodyPr>
            <a:normAutofit/>
          </a:bodyPr>
          <a:lstStyle/>
          <a:p>
            <a:r>
              <a:rPr lang="es-ES" b="1" dirty="0"/>
              <a:t>Estado: Ministerio de Salud</a:t>
            </a:r>
            <a:endParaRPr lang="es-AR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46111" y="1227910"/>
            <a:ext cx="10477501" cy="5265656"/>
          </a:xfrm>
        </p:spPr>
        <p:txBody>
          <a:bodyPr anchor="ctr">
            <a:normAutofit lnSpcReduction="10000"/>
          </a:bodyPr>
          <a:lstStyle/>
          <a:p>
            <a:r>
              <a:rPr lang="es-AR" sz="2400" b="1" dirty="0"/>
              <a:t>       Proveerá la interfaz de acceso público</a:t>
            </a:r>
          </a:p>
          <a:p>
            <a:endParaRPr lang="es-AR" sz="2400" b="1" dirty="0"/>
          </a:p>
          <a:p>
            <a:r>
              <a:rPr lang="es-AR" sz="2400" b="1" dirty="0"/>
              <a:t>        Generará datos en tiempo real</a:t>
            </a:r>
          </a:p>
          <a:p>
            <a:endParaRPr lang="es-AR" sz="2400" b="1" dirty="0"/>
          </a:p>
          <a:p>
            <a:r>
              <a:rPr lang="es-AR" sz="2400" b="1" dirty="0"/>
              <a:t>      Proveerá sistema de turnos a pacientes con casos probables de dengue</a:t>
            </a:r>
          </a:p>
          <a:p>
            <a:endParaRPr lang="es-AR" sz="2400" b="1" dirty="0"/>
          </a:p>
          <a:p>
            <a:r>
              <a:rPr lang="es-AR" sz="2400" b="1" dirty="0"/>
              <a:t>        Especialistas accederán a los datos personales mediante las fichas generadas en la consulta</a:t>
            </a:r>
          </a:p>
          <a:p>
            <a:endParaRPr lang="es-AR" sz="2400" b="1" dirty="0"/>
          </a:p>
          <a:p>
            <a:r>
              <a:rPr lang="es-AR" sz="2400" b="1" dirty="0"/>
              <a:t>       Se usarán los datos para tomar políticas activas de prevención y acción sobre la propagación del virus</a:t>
            </a:r>
          </a:p>
        </p:txBody>
      </p:sp>
    </p:spTree>
    <p:extLst>
      <p:ext uri="{BB962C8B-B14F-4D97-AF65-F5344CB8AC3E}">
        <p14:creationId xmlns:p14="http://schemas.microsoft.com/office/powerpoint/2010/main" val="237330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03001" y="1352652"/>
            <a:ext cx="3931190" cy="2901295"/>
          </a:xfrm>
        </p:spPr>
        <p:txBody>
          <a:bodyPr/>
          <a:lstStyle/>
          <a:p>
            <a:r>
              <a:rPr lang="es-AR" sz="3200" dirty="0"/>
              <a:t>Acceso a PRID en hospitales estratégicos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36" y="-1"/>
            <a:ext cx="4889055" cy="691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7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0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70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9268" y="267188"/>
            <a:ext cx="9690585" cy="1164048"/>
          </a:xfrm>
        </p:spPr>
        <p:txBody>
          <a:bodyPr/>
          <a:lstStyle/>
          <a:p>
            <a:r>
              <a:rPr lang="es-AR" sz="3200" dirty="0"/>
              <a:t>Formulario de Notificación de Brote - Sistema Nacional de Vigilancia de la Salud (SNVS)</a:t>
            </a:r>
            <a:br>
              <a:rPr lang="es-ES" sz="3200" dirty="0"/>
            </a:br>
            <a:endParaRPr lang="es-AR" sz="3200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43" y="1431235"/>
            <a:ext cx="11490670" cy="5327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869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5750" y="244956"/>
            <a:ext cx="8983218" cy="772683"/>
          </a:xfrm>
        </p:spPr>
        <p:txBody>
          <a:bodyPr/>
          <a:lstStyle/>
          <a:p>
            <a:r>
              <a:rPr lang="es-AR" sz="3600" dirty="0"/>
              <a:t>Prototipo del software</a:t>
            </a:r>
          </a:p>
        </p:txBody>
      </p:sp>
      <p:pic>
        <p:nvPicPr>
          <p:cNvPr id="5" name="Imagen 4"/>
          <p:cNvPicPr/>
          <p:nvPr/>
        </p:nvPicPr>
        <p:blipFill>
          <a:blip r:embed="rId2" cstate="print"/>
          <a:srcRect t="8761" r="1143" b="7251"/>
          <a:stretch>
            <a:fillRect/>
          </a:stretch>
        </p:blipFill>
        <p:spPr bwMode="auto">
          <a:xfrm>
            <a:off x="455750" y="1402226"/>
            <a:ext cx="11432526" cy="528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75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5750" y="244956"/>
            <a:ext cx="8983218" cy="772683"/>
          </a:xfrm>
        </p:spPr>
        <p:txBody>
          <a:bodyPr/>
          <a:lstStyle/>
          <a:p>
            <a:r>
              <a:rPr lang="es-AR" sz="3600" dirty="0"/>
              <a:t>Prototipo del software</a:t>
            </a:r>
          </a:p>
        </p:txBody>
      </p:sp>
      <p:pic>
        <p:nvPicPr>
          <p:cNvPr id="4" name="Imagen 3"/>
          <p:cNvPicPr/>
          <p:nvPr/>
        </p:nvPicPr>
        <p:blipFill>
          <a:blip r:embed="rId2" cstate="print"/>
          <a:srcRect t="8157" r="1143" b="7553"/>
          <a:stretch>
            <a:fillRect/>
          </a:stretch>
        </p:blipFill>
        <p:spPr bwMode="auto">
          <a:xfrm>
            <a:off x="455750" y="1272815"/>
            <a:ext cx="11328213" cy="5429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19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lZ8ib1nDB0iOjHNbYKuucr1vpnFYtFhNVs9i87RdC3JPHu-8SjZLkGgWuFoR_93IsdSRhH3yGPBJ4BjGrBZBpXhJ9IU_JWfO9WKZwoeC4YBHj4oh4OfM-3VOudunTPNcxDUFvAW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15" y="177203"/>
            <a:ext cx="10135472" cy="654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92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285" y="200927"/>
            <a:ext cx="9404723" cy="739978"/>
          </a:xfrm>
        </p:spPr>
        <p:txBody>
          <a:bodyPr/>
          <a:lstStyle/>
          <a:p>
            <a:r>
              <a:rPr lang="es-AR" b="1" dirty="0"/>
              <a:t>Los resultados</a:t>
            </a: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3512502"/>
              </p:ext>
            </p:extLst>
          </p:nvPr>
        </p:nvGraphicFramePr>
        <p:xfrm>
          <a:off x="1010548" y="2277925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182285" y="940905"/>
            <a:ext cx="9968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El software se encargará de facilitar “pre consultas” online a ciudadanos con posibles síntomas relacionados al virus mediante la utilización de un algoritmo que permita determinar :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8088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32601" y="1174105"/>
            <a:ext cx="2759399" cy="1819818"/>
          </a:xfrm>
        </p:spPr>
        <p:txBody>
          <a:bodyPr/>
          <a:lstStyle/>
          <a:p>
            <a:r>
              <a:rPr lang="es-AR" sz="3600" dirty="0"/>
              <a:t>Diagrama de flujo del algoritmo</a:t>
            </a:r>
            <a:br>
              <a:rPr lang="es-AR" dirty="0"/>
            </a:br>
            <a:endParaRPr lang="es-AR" sz="3600" dirty="0"/>
          </a:p>
        </p:txBody>
      </p:sp>
      <p:pic>
        <p:nvPicPr>
          <p:cNvPr id="5" name="Imagen 4" descr="https://lh6.googleusercontent.com/L4qvDjAIP1n4n7TSLY_V-78SZTUv6AeaaJa392nHAzxfttHJRVGGAA31b8dEz2-r6y2_WIsByyG_uMGbNYRMAeq6ncX2NlAUd8r_5dQMD1MfLzjKTqkiscO1iKd5r7kd_Wd0yWca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759" y="200649"/>
            <a:ext cx="8986187" cy="646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950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nuevodiarioweb.com.ar/uploads/imagenes/repositorio/2016/01/21/5632/201601210736131063e1792d9cc909330936ffe056934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8" r="31460"/>
          <a:stretch/>
        </p:blipFill>
        <p:spPr bwMode="auto">
          <a:xfrm>
            <a:off x="-1" y="10"/>
            <a:ext cx="40589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6649" y="629266"/>
            <a:ext cx="5343203" cy="1641986"/>
          </a:xfrm>
        </p:spPr>
        <p:txBody>
          <a:bodyPr>
            <a:normAutofit/>
          </a:bodyPr>
          <a:lstStyle/>
          <a:p>
            <a:r>
              <a:rPr lang="es-AR" b="1" dirty="0"/>
              <a:t>¿Qué es el dengue?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23769" y="2271252"/>
            <a:ext cx="7098388" cy="4209061"/>
          </a:xfrm>
        </p:spPr>
        <p:txBody>
          <a:bodyPr>
            <a:normAutofit/>
          </a:bodyPr>
          <a:lstStyle/>
          <a:p>
            <a:r>
              <a:rPr lang="es-AR" sz="2400" dirty="0">
                <a:ea typeface="Adobe Myungjo Std M" panose="02020600000000000000" pitchFamily="18" charset="-128"/>
              </a:rPr>
              <a:t>Según el Ministerio de Salud (</a:t>
            </a:r>
            <a:r>
              <a:rPr lang="es-AR" sz="2400" dirty="0" err="1">
                <a:ea typeface="Adobe Myungjo Std M" panose="02020600000000000000" pitchFamily="18" charset="-128"/>
              </a:rPr>
              <a:t>Arg</a:t>
            </a:r>
            <a:r>
              <a:rPr lang="es-AR" sz="2400" dirty="0">
                <a:ea typeface="Adobe Myungjo Std M" panose="02020600000000000000" pitchFamily="18" charset="-128"/>
              </a:rPr>
              <a:t>.) : Es una enfermedad viral transmitida por la picadura del mosquito </a:t>
            </a:r>
            <a:r>
              <a:rPr lang="es-AR" sz="2400" i="1" dirty="0">
                <a:ea typeface="Adobe Myungjo Std M" panose="02020600000000000000" pitchFamily="18" charset="-128"/>
              </a:rPr>
              <a:t>Aedes </a:t>
            </a:r>
            <a:r>
              <a:rPr lang="es-AR" sz="2400" i="1" dirty="0" err="1">
                <a:ea typeface="Adobe Myungjo Std M" panose="02020600000000000000" pitchFamily="18" charset="-128"/>
              </a:rPr>
              <a:t>aegypti</a:t>
            </a:r>
            <a:r>
              <a:rPr lang="es-AR" sz="2400" dirty="0">
                <a:ea typeface="Adobe Myungjo Std M" panose="02020600000000000000" pitchFamily="18" charset="-128"/>
              </a:rPr>
              <a:t>. Cuando el mosquito se alimenta con sangre de una persona enferma de dengue y luego pica a otras personas les transmite esta enfermedad.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168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182788"/>
              </p:ext>
            </p:extLst>
          </p:nvPr>
        </p:nvGraphicFramePr>
        <p:xfrm>
          <a:off x="608817" y="1241415"/>
          <a:ext cx="10187540" cy="4493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721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47938" y="2105926"/>
            <a:ext cx="11526010" cy="5222525"/>
          </a:xfrm>
        </p:spPr>
        <p:txBody>
          <a:bodyPr/>
          <a:lstStyle/>
          <a:p>
            <a:r>
              <a:rPr lang="es-AR" sz="3200" dirty="0"/>
              <a:t>¿Cuál es la probabilidad concreta de que los usuarios no vuelquen información verídica.</a:t>
            </a:r>
          </a:p>
          <a:p>
            <a:endParaRPr lang="es-AR" sz="3200" dirty="0"/>
          </a:p>
          <a:p>
            <a:r>
              <a:rPr lang="es-AR" sz="3200" dirty="0"/>
              <a:t>¿Hasta qué punto un algoritmo puede determinar la probabilidad de una enfermedad?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4100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s-ES" b="1" dirty="0"/>
              <a:t>El dengue en el mundo</a:t>
            </a:r>
            <a:r>
              <a:rPr lang="es-ES" dirty="0"/>
              <a:t> 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71255" y="2505307"/>
            <a:ext cx="5122606" cy="3658689"/>
          </a:xfrm>
        </p:spPr>
        <p:txBody>
          <a:bodyPr>
            <a:normAutofit/>
          </a:bodyPr>
          <a:lstStyle/>
          <a:p>
            <a:r>
              <a:rPr lang="es-AR" sz="2400" dirty="0">
                <a:solidFill>
                  <a:schemeClr val="bg1"/>
                </a:solidFill>
              </a:rPr>
              <a:t>- En 2010, 2013 y 2015, se notificaron casi 2,4 millones de casos al año. </a:t>
            </a:r>
          </a:p>
          <a:p>
            <a:r>
              <a:rPr lang="es-AR" sz="2400" dirty="0">
                <a:solidFill>
                  <a:schemeClr val="bg1"/>
                </a:solidFill>
              </a:rPr>
              <a:t>-El dengue se presenta en los climas tropicales y subtropicales de todo el planeta, sobre todo en las zonas urbanas y semiurbanas.</a:t>
            </a:r>
            <a:endParaRPr lang="es-AR" sz="2400" dirty="0">
              <a:solidFill>
                <a:schemeClr val="bg1"/>
              </a:solidFill>
              <a:latin typeface="Tw Cen MT" panose="020B0602020104020603" pitchFamily="34" charset="0"/>
            </a:endParaRPr>
          </a:p>
        </p:txBody>
      </p:sp>
      <p:pic>
        <p:nvPicPr>
          <p:cNvPr id="17" name="Picture 2" descr="https://lh5.googleusercontent.com/jrqHWIzpPlLWvuV_dElHObeyZf4mhiIFbsNYy3px87OtCBWoVHObVLx31g3xZvGPqkthZWzsqsIYvzH9-wDNYVJi6iMHDfell0Zw3XVYEHOeBokdHTnknKXKXz_JY1nrjK9lN2Ax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t="16211" r="21941"/>
          <a:stretch/>
        </p:blipFill>
        <p:spPr bwMode="auto">
          <a:xfrm>
            <a:off x="140677" y="2507578"/>
            <a:ext cx="6729856" cy="40761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8481391" y="6025534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i="1" dirty="0">
                <a:solidFill>
                  <a:schemeClr val="bg1"/>
                </a:solidFill>
              </a:rPr>
              <a:t>Los datos presentes en la diapositiva fueron publicados por la OMS (Organización Mundial de la Salud)</a:t>
            </a:r>
            <a:endParaRPr lang="es-A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8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64080" cy="1400530"/>
          </a:xfrm>
        </p:spPr>
        <p:txBody>
          <a:bodyPr/>
          <a:lstStyle/>
          <a:p>
            <a:r>
              <a:rPr lang="es-AR" sz="3200" b="1" dirty="0"/>
              <a:t>Cantidad de casos reportados de dengue en Argentina en la semana 19 del 2016</a:t>
            </a:r>
            <a:br>
              <a:rPr lang="es-AR" sz="3200" dirty="0"/>
            </a:br>
            <a:endParaRPr lang="es-AR" sz="3200" dirty="0">
              <a:latin typeface="Tw Cen MT" panose="020B0602020104020603" pitchFamily="34" charset="0"/>
            </a:endParaRPr>
          </a:p>
        </p:txBody>
      </p:sp>
      <p:pic>
        <p:nvPicPr>
          <p:cNvPr id="3074" name="Picture 2" descr="https://lh4.googleusercontent.com/2rfuhVHVDyCPAZc_ePkqDvASAhQtEdPiSlhXLmKnw9KYxl0nAzrzZxWbRGa07L-Bldew6rNrDWjIrjav-h4A5vCvz8twsfwAnb9iCUUUYga7wxBelIBa3xa2mBPS-NYgKQzFcO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8" y="1932819"/>
            <a:ext cx="11780859" cy="28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5.googleusercontent.com/l8CyZU5ROz9IL3UIMkFu6Br0f9a1yxWMHUu103RupWOq-ODN_ddhFZV1scvmmi-Uz3qFArnmClE_JGsbn97BEdNd0A2hOV_zWAyHxzUrzgM3Jq1oL16o-Bae2syuaKOXBCZh30_i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2"/>
          <a:stretch/>
        </p:blipFill>
        <p:spPr bwMode="auto">
          <a:xfrm>
            <a:off x="3474761" y="5734671"/>
            <a:ext cx="2486025" cy="9607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4" descr="https://lh5.googleusercontent.com/l8CyZU5ROz9IL3UIMkFu6Br0f9a1yxWMHUu103RupWOq-ODN_ddhFZV1scvmmi-Uz3qFArnmClE_JGsbn97BEdNd0A2hOV_zWAyHxzUrzgM3Jq1oL16o-Bae2syuaKOXBCZh30_i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35"/>
          <a:stretch/>
        </p:blipFill>
        <p:spPr bwMode="auto">
          <a:xfrm>
            <a:off x="5960786" y="5734671"/>
            <a:ext cx="2795905" cy="9505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6632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571" y="253310"/>
            <a:ext cx="9404723" cy="1400530"/>
          </a:xfrm>
        </p:spPr>
        <p:txBody>
          <a:bodyPr/>
          <a:lstStyle/>
          <a:p>
            <a:r>
              <a:rPr lang="es-AR" b="1" dirty="0">
                <a:latin typeface="Tw Cen MT" panose="020B0602020104020603" pitchFamily="34" charset="0"/>
              </a:rPr>
              <a:t>Riesgo ambiental argentino en 2016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48139" y="4527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8139" y="334831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48139" y="558669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/>
          </a:p>
        </p:txBody>
      </p:sp>
      <p:pic>
        <p:nvPicPr>
          <p:cNvPr id="4103" name="Picture 7" descr="https://lh5.googleusercontent.com/E9ShJwYVv6cDD39WHTr3Are3C8y1uMnUQ9RFS4nsMWgq5LzphILHIgU7PSZEBtcKQhp6NlvIj-Akq2NoxzDgct6cTiGhI8adea14RsL4MqJxZs8BEM19W-qFeZFF9ejjwkoE0R0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22"/>
            <a:ext cx="12192000" cy="55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31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hashtechpartners.com/images/bigdata_l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r="26686" b="-2"/>
          <a:stretch/>
        </p:blipFill>
        <p:spPr bwMode="auto">
          <a:xfrm>
            <a:off x="-1" y="10"/>
            <a:ext cx="40589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315513" y="377475"/>
            <a:ext cx="6125474" cy="1641986"/>
          </a:xfrm>
        </p:spPr>
        <p:txBody>
          <a:bodyPr>
            <a:normAutofit/>
          </a:bodyPr>
          <a:lstStyle/>
          <a:p>
            <a:r>
              <a:rPr lang="es-AR" b="1" dirty="0"/>
              <a:t>Big Data y Open Data</a:t>
            </a:r>
            <a:endParaRPr lang="es-AR" b="1" dirty="0">
              <a:latin typeface="Tw Cen MT" panose="020B06020201040206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15513" y="1524005"/>
            <a:ext cx="7677704" cy="5035821"/>
          </a:xfrm>
        </p:spPr>
        <p:txBody>
          <a:bodyPr>
            <a:no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s-AR" sz="2400" dirty="0"/>
              <a:t>La utilización de Datos Masivos y Abiertos bajo un criterio unificado de datificación de síntomas y manifestaciones sobre la enfermedad permitiría: </a:t>
            </a:r>
          </a:p>
          <a:p>
            <a:pPr marL="0" indent="0">
              <a:lnSpc>
                <a:spcPct val="80000"/>
              </a:lnSpc>
              <a:buNone/>
            </a:pPr>
            <a:endParaRPr lang="es-AR" sz="2400" dirty="0"/>
          </a:p>
          <a:p>
            <a:pPr fontAlgn="base">
              <a:lnSpc>
                <a:spcPct val="80000"/>
              </a:lnSpc>
            </a:pPr>
            <a:r>
              <a:rPr lang="es-AR" sz="2800" b="1" dirty="0"/>
              <a:t>Optimizar las bases de datos existentes</a:t>
            </a:r>
          </a:p>
          <a:p>
            <a:pPr fontAlgn="base">
              <a:lnSpc>
                <a:spcPct val="80000"/>
              </a:lnSpc>
              <a:buNone/>
            </a:pPr>
            <a:endParaRPr lang="es-AR" sz="2400" dirty="0"/>
          </a:p>
          <a:p>
            <a:pPr fontAlgn="base">
              <a:lnSpc>
                <a:spcPct val="80000"/>
              </a:lnSpc>
            </a:pPr>
            <a:r>
              <a:rPr lang="es-AR" sz="2800" b="1" dirty="0"/>
              <a:t>Facilitar el acceso a datos masivos puros</a:t>
            </a:r>
          </a:p>
          <a:p>
            <a:pPr fontAlgn="base">
              <a:lnSpc>
                <a:spcPct val="80000"/>
              </a:lnSpc>
              <a:buNone/>
            </a:pPr>
            <a:endParaRPr lang="es-AR" sz="2400" dirty="0"/>
          </a:p>
          <a:p>
            <a:pPr fontAlgn="base">
              <a:lnSpc>
                <a:spcPct val="80000"/>
              </a:lnSpc>
            </a:pPr>
            <a:r>
              <a:rPr lang="es-AR" sz="2800" b="1" dirty="0"/>
              <a:t>Ampliar la presencia del estado</a:t>
            </a:r>
            <a:endParaRPr lang="es-AR" sz="2800" dirty="0"/>
          </a:p>
          <a:p>
            <a:pPr>
              <a:lnSpc>
                <a:spcPct val="80000"/>
              </a:lnSpc>
            </a:pPr>
            <a:endParaRPr lang="es-AR" sz="16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4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737745"/>
              </p:ext>
            </p:extLst>
          </p:nvPr>
        </p:nvGraphicFramePr>
        <p:xfrm>
          <a:off x="513590" y="1205947"/>
          <a:ext cx="11280845" cy="5353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26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94DBE5-2C8F-4578-9B70-AC44A0DA20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B94DBE5-2C8F-4578-9B70-AC44A0DA20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58ECEE-B802-4E55-8148-969D631748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B858ECEE-B802-4E55-8148-969D631748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D8B683-D8CD-40A0-ACF7-1218ED193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FD8B683-D8CD-40A0-ACF7-1218ED193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Marcador de conteni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3895194"/>
              </p:ext>
            </p:extLst>
          </p:nvPr>
        </p:nvGraphicFramePr>
        <p:xfrm>
          <a:off x="-1162809" y="99390"/>
          <a:ext cx="14176444" cy="6639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/>
          <p:cNvSpPr txBox="1"/>
          <p:nvPr/>
        </p:nvSpPr>
        <p:spPr>
          <a:xfrm>
            <a:off x="5203170" y="4678017"/>
            <a:ext cx="29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chemeClr val="accent1"/>
                </a:solidFill>
              </a:rPr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47007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/>
              <a:t>Ciudadano</a:t>
            </a:r>
            <a:r>
              <a:rPr lang="es-AR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06922" y="1876664"/>
            <a:ext cx="10518845" cy="3426856"/>
          </a:xfrm>
        </p:spPr>
        <p:txBody>
          <a:bodyPr>
            <a:normAutofit lnSpcReduction="10000"/>
          </a:bodyPr>
          <a:lstStyle/>
          <a:p>
            <a:pPr fontAlgn="base"/>
            <a:r>
              <a:rPr lang="es-AR" sz="2800" dirty="0"/>
              <a:t>Podrá realizar una pre consulta.</a:t>
            </a:r>
          </a:p>
          <a:p>
            <a:pPr fontAlgn="base">
              <a:buNone/>
            </a:pPr>
            <a:endParaRPr lang="es-AR" sz="2800" dirty="0"/>
          </a:p>
          <a:p>
            <a:pPr fontAlgn="base"/>
            <a:r>
              <a:rPr lang="es-AR" sz="2800" dirty="0"/>
              <a:t>En caso de resultar caso probable podrá acceder a la petición de un turno con un especialista.</a:t>
            </a:r>
          </a:p>
          <a:p>
            <a:pPr fontAlgn="base">
              <a:buNone/>
            </a:pPr>
            <a:endParaRPr lang="es-AR" sz="2800" dirty="0"/>
          </a:p>
          <a:p>
            <a:pPr fontAlgn="base"/>
            <a:r>
              <a:rPr lang="es-AR" sz="2800" dirty="0"/>
              <a:t>Proveerá los datos esenciales de identificación, síntomas, de localización, desplazamiento, etc.</a:t>
            </a:r>
          </a:p>
          <a:p>
            <a:endParaRPr lang="es-AR" sz="28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593859" y="4389120"/>
            <a:ext cx="9404723" cy="18443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s-AR" b="1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46111" y="5303521"/>
            <a:ext cx="8946541" cy="1135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17676851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901</TotalTime>
  <Words>449</Words>
  <Application>Microsoft Office PowerPoint</Application>
  <PresentationFormat>Panorámica</PresentationFormat>
  <Paragraphs>71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Adobe Myungjo Std M</vt:lpstr>
      <vt:lpstr>Arial</vt:lpstr>
      <vt:lpstr>Century Gothic</vt:lpstr>
      <vt:lpstr>Tw Cen MT</vt:lpstr>
      <vt:lpstr>Wingdings 3</vt:lpstr>
      <vt:lpstr>Ion</vt:lpstr>
      <vt:lpstr>PRID Programa de Registro Inclusivo del Dengue</vt:lpstr>
      <vt:lpstr>¿Qué es el dengue?</vt:lpstr>
      <vt:lpstr>El dengue en el mundo </vt:lpstr>
      <vt:lpstr>Cantidad de casos reportados de dengue en Argentina en la semana 19 del 2016 </vt:lpstr>
      <vt:lpstr>Riesgo ambiental argentino en 2016</vt:lpstr>
      <vt:lpstr>Big Data y Open Data</vt:lpstr>
      <vt:lpstr>Presentación de PowerPoint</vt:lpstr>
      <vt:lpstr>Presentación de PowerPoint</vt:lpstr>
      <vt:lpstr>Ciudadano </vt:lpstr>
      <vt:lpstr>Médico</vt:lpstr>
      <vt:lpstr>Estado: Ministerio de Salud</vt:lpstr>
      <vt:lpstr>Acceso a PRID en hospitales estratégicos</vt:lpstr>
      <vt:lpstr>Presentación de PowerPoint</vt:lpstr>
      <vt:lpstr>Formulario de Notificación de Brote - Sistema Nacional de Vigilancia de la Salud (SNVS) </vt:lpstr>
      <vt:lpstr>Prototipo del software</vt:lpstr>
      <vt:lpstr>Prototipo del software</vt:lpstr>
      <vt:lpstr>Presentación de PowerPoint</vt:lpstr>
      <vt:lpstr>Los resultados</vt:lpstr>
      <vt:lpstr>Diagrama de flujo del algoritmo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</dc:creator>
  <cp:lastModifiedBy>Nicolás Agustín</cp:lastModifiedBy>
  <cp:revision>41</cp:revision>
  <dcterms:created xsi:type="dcterms:W3CDTF">2016-05-30T14:11:16Z</dcterms:created>
  <dcterms:modified xsi:type="dcterms:W3CDTF">2016-07-20T13:03:04Z</dcterms:modified>
</cp:coreProperties>
</file>